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7"/>
  </p:notesMasterIdLst>
  <p:sldIdLst>
    <p:sldId id="306" r:id="rId5"/>
    <p:sldId id="266" r:id="rId6"/>
    <p:sldId id="336" r:id="rId7"/>
    <p:sldId id="300" r:id="rId8"/>
    <p:sldId id="333" r:id="rId9"/>
    <p:sldId id="337" r:id="rId10"/>
    <p:sldId id="331" r:id="rId11"/>
    <p:sldId id="298" r:id="rId12"/>
    <p:sldId id="317" r:id="rId13"/>
    <p:sldId id="381" r:id="rId14"/>
    <p:sldId id="362"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9933FF"/>
    <a:srgbClr val="9900FF"/>
    <a:srgbClr val="CC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84967" autoAdjust="0"/>
  </p:normalViewPr>
  <p:slideViewPr>
    <p:cSldViewPr snapToGrid="0">
      <p:cViewPr varScale="1">
        <p:scale>
          <a:sx n="119" d="100"/>
          <a:sy n="119" d="100"/>
        </p:scale>
        <p:origin x="448" y="17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8FCC2-D79E-4071-A5B7-9E442993D3ED}" type="doc">
      <dgm:prSet loTypeId="urn:microsoft.com/office/officeart/2005/8/layout/radial6" loCatId="cycle" qsTypeId="urn:microsoft.com/office/officeart/2005/8/quickstyle/simple1" qsCatId="simple" csTypeId="urn:microsoft.com/office/officeart/2005/8/colors/accent1_3" csCatId="accent1" phldr="1"/>
      <dgm:spPr/>
      <dgm:t>
        <a:bodyPr/>
        <a:lstStyle/>
        <a:p>
          <a:endParaRPr lang="zh-CN" altLang="en-US"/>
        </a:p>
      </dgm:t>
    </dgm:pt>
    <dgm:pt modelId="{0F601D65-DC03-4B5B-9FA2-AF0E1CF5D4FF}">
      <dgm:prSet phldrT="[文本]" custT="1"/>
      <dgm:spPr/>
      <dgm:t>
        <a:bodyPr/>
        <a:lstStyle/>
        <a:p>
          <a:r>
            <a:rPr lang="en-US" sz="1100" b="1" dirty="0">
              <a:solidFill>
                <a:schemeClr val="tx1"/>
              </a:solidFill>
            </a:rPr>
            <a:t>General Assembly</a:t>
          </a:r>
        </a:p>
        <a:p>
          <a:r>
            <a:rPr lang="en-US" altLang="zh-CN" sz="1100" b="1" dirty="0">
              <a:solidFill>
                <a:schemeClr val="tx1"/>
              </a:solidFill>
            </a:rPr>
            <a:t>UNDP, UNEP,UNSSC, </a:t>
          </a:r>
        </a:p>
        <a:p>
          <a:r>
            <a:rPr lang="en-US" altLang="zh-CN" sz="1100" b="1" dirty="0">
              <a:solidFill>
                <a:schemeClr val="tx1"/>
              </a:solidFill>
            </a:rPr>
            <a:t>etc.</a:t>
          </a:r>
          <a:endParaRPr lang="zh-CN" altLang="en-US" sz="1100" b="1" dirty="0">
            <a:solidFill>
              <a:schemeClr val="tx1"/>
            </a:solidFill>
          </a:endParaRPr>
        </a:p>
      </dgm:t>
    </dgm:pt>
    <dgm:pt modelId="{D4F261AD-2757-4AA6-90DF-12E039B280AD}" type="parTrans" cxnId="{D75F2C6A-2663-4B74-B5FD-CDB0044D98FB}">
      <dgm:prSet/>
      <dgm:spPr/>
      <dgm:t>
        <a:bodyPr/>
        <a:lstStyle/>
        <a:p>
          <a:endParaRPr lang="zh-CN" altLang="en-US"/>
        </a:p>
      </dgm:t>
    </dgm:pt>
    <dgm:pt modelId="{06E11F47-FED7-42B0-8FD9-EC0B3409966F}" type="sibTrans" cxnId="{D75F2C6A-2663-4B74-B5FD-CDB0044D98FB}">
      <dgm:prSet/>
      <dgm:spPr/>
      <dgm:t>
        <a:bodyPr/>
        <a:lstStyle/>
        <a:p>
          <a:endParaRPr lang="zh-CN" altLang="en-US"/>
        </a:p>
      </dgm:t>
    </dgm:pt>
    <dgm:pt modelId="{AA94E117-66E9-4FF7-A1D9-6A572E8C4CF1}">
      <dgm:prSet phldrT="[文本]" custT="1"/>
      <dgm:spPr/>
      <dgm:t>
        <a:bodyPr/>
        <a:lstStyle/>
        <a:p>
          <a:r>
            <a:rPr lang="en-US" sz="1100" b="1" dirty="0">
              <a:solidFill>
                <a:schemeClr val="tx1"/>
              </a:solidFill>
            </a:rPr>
            <a:t>Secretariat</a:t>
          </a:r>
        </a:p>
        <a:p>
          <a:r>
            <a:rPr lang="en-US" altLang="zh-CN" sz="1100" b="1" dirty="0">
              <a:solidFill>
                <a:schemeClr val="tx1"/>
              </a:solidFill>
            </a:rPr>
            <a:t>OCHA, OHCHR, UNOG</a:t>
          </a:r>
        </a:p>
        <a:p>
          <a:r>
            <a:rPr lang="en-US" altLang="zh-CN" sz="1100" b="1" dirty="0">
              <a:solidFill>
                <a:schemeClr val="tx1"/>
              </a:solidFill>
            </a:rPr>
            <a:t>etc.</a:t>
          </a:r>
          <a:endParaRPr lang="zh-CN" altLang="en-US" sz="1100" b="1" dirty="0">
            <a:solidFill>
              <a:schemeClr val="tx1"/>
            </a:solidFill>
          </a:endParaRPr>
        </a:p>
      </dgm:t>
    </dgm:pt>
    <dgm:pt modelId="{FCC20D96-7E6E-492A-8D47-EF30FC8EA0B0}" type="parTrans" cxnId="{A745F3EC-EBF3-4A87-B6A4-2C4528974DB7}">
      <dgm:prSet/>
      <dgm:spPr/>
      <dgm:t>
        <a:bodyPr/>
        <a:lstStyle/>
        <a:p>
          <a:endParaRPr lang="zh-CN" altLang="en-US"/>
        </a:p>
      </dgm:t>
    </dgm:pt>
    <dgm:pt modelId="{59E5F99C-B892-41C8-95C9-EB7D55DC3B20}" type="sibTrans" cxnId="{A745F3EC-EBF3-4A87-B6A4-2C4528974DB7}">
      <dgm:prSet/>
      <dgm:spPr/>
      <dgm:t>
        <a:bodyPr/>
        <a:lstStyle/>
        <a:p>
          <a:endParaRPr lang="zh-CN" altLang="en-US"/>
        </a:p>
      </dgm:t>
    </dgm:pt>
    <dgm:pt modelId="{40B481B5-0A11-4CC5-9535-CDE76D9CE10D}">
      <dgm:prSet phldrT="[文本]" custT="1"/>
      <dgm:spPr/>
      <dgm:t>
        <a:bodyPr/>
        <a:lstStyle/>
        <a:p>
          <a:r>
            <a:rPr lang="en-US" sz="1100" b="1" dirty="0">
              <a:solidFill>
                <a:schemeClr val="tx1"/>
              </a:solidFill>
            </a:rPr>
            <a:t>International Court of Justice</a:t>
          </a:r>
          <a:endParaRPr lang="zh-CN" altLang="en-US" sz="1100" b="1" dirty="0">
            <a:solidFill>
              <a:schemeClr val="tx1"/>
            </a:solidFill>
          </a:endParaRPr>
        </a:p>
      </dgm:t>
    </dgm:pt>
    <dgm:pt modelId="{95F1775C-496B-4C6B-A011-70D590B48342}" type="parTrans" cxnId="{985DE263-2CD6-47C0-B969-CA6DEE03B64C}">
      <dgm:prSet/>
      <dgm:spPr/>
      <dgm:t>
        <a:bodyPr/>
        <a:lstStyle/>
        <a:p>
          <a:endParaRPr lang="zh-CN" altLang="en-US"/>
        </a:p>
      </dgm:t>
    </dgm:pt>
    <dgm:pt modelId="{55F4BB98-1E8B-4188-8B8A-AC24EBCF6634}" type="sibTrans" cxnId="{985DE263-2CD6-47C0-B969-CA6DEE03B64C}">
      <dgm:prSet/>
      <dgm:spPr/>
      <dgm:t>
        <a:bodyPr/>
        <a:lstStyle/>
        <a:p>
          <a:endParaRPr lang="zh-CN" altLang="en-US"/>
        </a:p>
      </dgm:t>
    </dgm:pt>
    <dgm:pt modelId="{9DB0D1FA-E44B-40B8-893E-68914AFE519C}">
      <dgm:prSet phldrT="[文本]" custT="1"/>
      <dgm:spPr/>
      <dgm:t>
        <a:bodyPr/>
        <a:lstStyle/>
        <a:p>
          <a:r>
            <a:rPr lang="en-US" sz="1100" b="1" dirty="0">
              <a:solidFill>
                <a:schemeClr val="tx1"/>
              </a:solidFill>
            </a:rPr>
            <a:t>Security Council</a:t>
          </a:r>
        </a:p>
        <a:p>
          <a:r>
            <a:rPr lang="en-US" altLang="zh-CN" sz="1100" b="1" dirty="0">
              <a:solidFill>
                <a:schemeClr val="tx1"/>
              </a:solidFill>
            </a:rPr>
            <a:t>ICTR, ICTY</a:t>
          </a:r>
        </a:p>
        <a:p>
          <a:r>
            <a:rPr lang="en-US" altLang="zh-CN" sz="1100" b="1" dirty="0">
              <a:solidFill>
                <a:schemeClr val="tx1"/>
              </a:solidFill>
            </a:rPr>
            <a:t>etc.</a:t>
          </a:r>
          <a:endParaRPr lang="zh-CN" altLang="en-US" sz="1100" b="1" dirty="0">
            <a:solidFill>
              <a:schemeClr val="tx1"/>
            </a:solidFill>
          </a:endParaRPr>
        </a:p>
      </dgm:t>
    </dgm:pt>
    <dgm:pt modelId="{647321D4-5E12-4186-96A2-E5FD0B6A935A}" type="parTrans" cxnId="{C5C75F09-7ADF-4F0B-8D78-DF768DA53804}">
      <dgm:prSet/>
      <dgm:spPr/>
      <dgm:t>
        <a:bodyPr/>
        <a:lstStyle/>
        <a:p>
          <a:endParaRPr lang="zh-CN" altLang="en-US"/>
        </a:p>
      </dgm:t>
    </dgm:pt>
    <dgm:pt modelId="{FB102FD6-06ED-4CDE-B994-B05330984E40}" type="sibTrans" cxnId="{C5C75F09-7ADF-4F0B-8D78-DF768DA53804}">
      <dgm:prSet/>
      <dgm:spPr/>
      <dgm:t>
        <a:bodyPr/>
        <a:lstStyle/>
        <a:p>
          <a:endParaRPr lang="zh-CN" altLang="en-US"/>
        </a:p>
      </dgm:t>
    </dgm:pt>
    <dgm:pt modelId="{2071DC78-6A08-495F-9206-04F73541B1C3}">
      <dgm:prSet phldrT="[文本]" custT="1"/>
      <dgm:spPr/>
      <dgm:t>
        <a:bodyPr/>
        <a:lstStyle/>
        <a:p>
          <a:r>
            <a:rPr lang="en-US" sz="1100" b="1" dirty="0">
              <a:solidFill>
                <a:schemeClr val="tx1"/>
              </a:solidFill>
            </a:rPr>
            <a:t>Economic and Social Council</a:t>
          </a:r>
        </a:p>
        <a:p>
          <a:r>
            <a:rPr lang="en-US" altLang="zh-CN" sz="1100" b="1" dirty="0">
              <a:solidFill>
                <a:schemeClr val="tx1"/>
              </a:solidFill>
            </a:rPr>
            <a:t>FAO, ITU, UNESCO,</a:t>
          </a:r>
        </a:p>
        <a:p>
          <a:r>
            <a:rPr lang="en-US" altLang="zh-CN" sz="1100" b="1" dirty="0">
              <a:solidFill>
                <a:schemeClr val="tx1"/>
              </a:solidFill>
            </a:rPr>
            <a:t>etc.</a:t>
          </a:r>
        </a:p>
      </dgm:t>
    </dgm:pt>
    <dgm:pt modelId="{FEC733C4-27DB-43A0-89A1-39B964481803}" type="parTrans" cxnId="{C1475473-94C2-4EF1-A844-3E47036F99E6}">
      <dgm:prSet/>
      <dgm:spPr/>
      <dgm:t>
        <a:bodyPr/>
        <a:lstStyle/>
        <a:p>
          <a:endParaRPr lang="zh-CN" altLang="en-US"/>
        </a:p>
      </dgm:t>
    </dgm:pt>
    <dgm:pt modelId="{5E06AE7C-7AEF-46D0-B31F-DB92D518B85D}" type="sibTrans" cxnId="{C1475473-94C2-4EF1-A844-3E47036F99E6}">
      <dgm:prSet/>
      <dgm:spPr/>
      <dgm:t>
        <a:bodyPr/>
        <a:lstStyle/>
        <a:p>
          <a:endParaRPr lang="zh-CN" altLang="en-US"/>
        </a:p>
      </dgm:t>
    </dgm:pt>
    <dgm:pt modelId="{A83CB518-463C-4BD0-A982-D0E3D9567537}">
      <dgm:prSet custT="1"/>
      <dgm:spPr/>
      <dgm:t>
        <a:bodyPr/>
        <a:lstStyle/>
        <a:p>
          <a:r>
            <a:rPr lang="en-US" sz="1100" b="1" dirty="0">
              <a:solidFill>
                <a:schemeClr val="tx1"/>
              </a:solidFill>
            </a:rPr>
            <a:t>Trusteeship Council</a:t>
          </a:r>
        </a:p>
      </dgm:t>
    </dgm:pt>
    <dgm:pt modelId="{A6C44503-BABC-4AAA-A408-80AF1396ACAD}" type="parTrans" cxnId="{1FF8BC22-9ED8-45EA-B828-1C409401AF41}">
      <dgm:prSet/>
      <dgm:spPr/>
      <dgm:t>
        <a:bodyPr/>
        <a:lstStyle/>
        <a:p>
          <a:endParaRPr lang="zh-CN" altLang="en-US"/>
        </a:p>
      </dgm:t>
    </dgm:pt>
    <dgm:pt modelId="{73E17E15-5782-4ADB-AFA0-B3B9EBDE5F5A}" type="sibTrans" cxnId="{1FF8BC22-9ED8-45EA-B828-1C409401AF41}">
      <dgm:prSet/>
      <dgm:spPr/>
      <dgm:t>
        <a:bodyPr/>
        <a:lstStyle/>
        <a:p>
          <a:endParaRPr lang="zh-CN" altLang="en-US"/>
        </a:p>
      </dgm:t>
    </dgm:pt>
    <dgm:pt modelId="{906B953C-368E-4648-AD74-DCEA0010103D}">
      <dgm:prSet phldrT="[文本]"/>
      <dgm:spPr/>
      <dgm:t>
        <a:bodyPr/>
        <a:lstStyle/>
        <a:p>
          <a:r>
            <a:rPr lang="en-US" altLang="zh-CN" dirty="0"/>
            <a:t>UN</a:t>
          </a:r>
          <a:endParaRPr lang="zh-CN" altLang="en-US" dirty="0"/>
        </a:p>
      </dgm:t>
    </dgm:pt>
    <dgm:pt modelId="{C623B9BD-A69D-420E-BE93-DE3C82CAD2D9}" type="sibTrans" cxnId="{1856F791-FAF6-4042-8EE9-9334B7B78E5B}">
      <dgm:prSet/>
      <dgm:spPr/>
      <dgm:t>
        <a:bodyPr/>
        <a:lstStyle/>
        <a:p>
          <a:endParaRPr lang="zh-CN" altLang="en-US"/>
        </a:p>
      </dgm:t>
    </dgm:pt>
    <dgm:pt modelId="{A6258CBF-6733-48D7-8656-0F58FB30E867}" type="parTrans" cxnId="{1856F791-FAF6-4042-8EE9-9334B7B78E5B}">
      <dgm:prSet/>
      <dgm:spPr/>
      <dgm:t>
        <a:bodyPr/>
        <a:lstStyle/>
        <a:p>
          <a:endParaRPr lang="zh-CN" altLang="en-US"/>
        </a:p>
      </dgm:t>
    </dgm:pt>
    <dgm:pt modelId="{6AB8846E-147A-430D-B200-4AB544BE69A7}" type="pres">
      <dgm:prSet presAssocID="{D838FCC2-D79E-4071-A5B7-9E442993D3ED}" presName="Name0" presStyleCnt="0">
        <dgm:presLayoutVars>
          <dgm:chMax val="1"/>
          <dgm:dir/>
          <dgm:animLvl val="ctr"/>
          <dgm:resizeHandles val="exact"/>
        </dgm:presLayoutVars>
      </dgm:prSet>
      <dgm:spPr/>
    </dgm:pt>
    <dgm:pt modelId="{3B5E51D3-5CB2-4311-94A3-23FE92030ECC}" type="pres">
      <dgm:prSet presAssocID="{906B953C-368E-4648-AD74-DCEA0010103D}" presName="centerShape" presStyleLbl="node0" presStyleIdx="0" presStyleCnt="1"/>
      <dgm:spPr/>
    </dgm:pt>
    <dgm:pt modelId="{511726AA-919C-4CDA-A20F-5BF72054DE99}" type="pres">
      <dgm:prSet presAssocID="{0F601D65-DC03-4B5B-9FA2-AF0E1CF5D4FF}" presName="node" presStyleLbl="node1" presStyleIdx="0" presStyleCnt="6">
        <dgm:presLayoutVars>
          <dgm:bulletEnabled val="1"/>
        </dgm:presLayoutVars>
      </dgm:prSet>
      <dgm:spPr/>
    </dgm:pt>
    <dgm:pt modelId="{79D047E0-1A6A-47ED-87A8-D97DF152F591}" type="pres">
      <dgm:prSet presAssocID="{0F601D65-DC03-4B5B-9FA2-AF0E1CF5D4FF}" presName="dummy" presStyleCnt="0"/>
      <dgm:spPr/>
    </dgm:pt>
    <dgm:pt modelId="{20491702-FD63-4737-9087-EB8AFA6AC0E9}" type="pres">
      <dgm:prSet presAssocID="{06E11F47-FED7-42B0-8FD9-EC0B3409966F}" presName="sibTrans" presStyleLbl="sibTrans2D1" presStyleIdx="0" presStyleCnt="6"/>
      <dgm:spPr/>
    </dgm:pt>
    <dgm:pt modelId="{09B905EC-39DA-48DB-9421-6F5FA865A758}" type="pres">
      <dgm:prSet presAssocID="{AA94E117-66E9-4FF7-A1D9-6A572E8C4CF1}" presName="node" presStyleLbl="node1" presStyleIdx="1" presStyleCnt="6">
        <dgm:presLayoutVars>
          <dgm:bulletEnabled val="1"/>
        </dgm:presLayoutVars>
      </dgm:prSet>
      <dgm:spPr/>
    </dgm:pt>
    <dgm:pt modelId="{787E11E2-10E9-4AF5-B80C-202A81A28D13}" type="pres">
      <dgm:prSet presAssocID="{AA94E117-66E9-4FF7-A1D9-6A572E8C4CF1}" presName="dummy" presStyleCnt="0"/>
      <dgm:spPr/>
    </dgm:pt>
    <dgm:pt modelId="{266B08F5-5862-4B2D-A87B-48091468E381}" type="pres">
      <dgm:prSet presAssocID="{59E5F99C-B892-41C8-95C9-EB7D55DC3B20}" presName="sibTrans" presStyleLbl="sibTrans2D1" presStyleIdx="1" presStyleCnt="6"/>
      <dgm:spPr/>
    </dgm:pt>
    <dgm:pt modelId="{12DBCAB7-7A03-4C4F-B9F0-403A79058A6A}" type="pres">
      <dgm:prSet presAssocID="{40B481B5-0A11-4CC5-9535-CDE76D9CE10D}" presName="node" presStyleLbl="node1" presStyleIdx="2" presStyleCnt="6">
        <dgm:presLayoutVars>
          <dgm:bulletEnabled val="1"/>
        </dgm:presLayoutVars>
      </dgm:prSet>
      <dgm:spPr/>
    </dgm:pt>
    <dgm:pt modelId="{23BF529E-EC3B-4663-A6DC-F2FD5A74B69B}" type="pres">
      <dgm:prSet presAssocID="{40B481B5-0A11-4CC5-9535-CDE76D9CE10D}" presName="dummy" presStyleCnt="0"/>
      <dgm:spPr/>
    </dgm:pt>
    <dgm:pt modelId="{21242319-4634-4F5E-98CB-1416D63616A9}" type="pres">
      <dgm:prSet presAssocID="{55F4BB98-1E8B-4188-8B8A-AC24EBCF6634}" presName="sibTrans" presStyleLbl="sibTrans2D1" presStyleIdx="2" presStyleCnt="6"/>
      <dgm:spPr/>
    </dgm:pt>
    <dgm:pt modelId="{AE8F6D0D-75C8-4ACA-BFC0-ED09E56D8584}" type="pres">
      <dgm:prSet presAssocID="{9DB0D1FA-E44B-40B8-893E-68914AFE519C}" presName="node" presStyleLbl="node1" presStyleIdx="3" presStyleCnt="6">
        <dgm:presLayoutVars>
          <dgm:bulletEnabled val="1"/>
        </dgm:presLayoutVars>
      </dgm:prSet>
      <dgm:spPr/>
    </dgm:pt>
    <dgm:pt modelId="{82602C4A-6792-4DCF-831B-C06FC4C107EF}" type="pres">
      <dgm:prSet presAssocID="{9DB0D1FA-E44B-40B8-893E-68914AFE519C}" presName="dummy" presStyleCnt="0"/>
      <dgm:spPr/>
    </dgm:pt>
    <dgm:pt modelId="{E52BE401-7665-40B3-B08C-36841A7FA442}" type="pres">
      <dgm:prSet presAssocID="{FB102FD6-06ED-4CDE-B994-B05330984E40}" presName="sibTrans" presStyleLbl="sibTrans2D1" presStyleIdx="3" presStyleCnt="6"/>
      <dgm:spPr/>
    </dgm:pt>
    <dgm:pt modelId="{3C2715F7-05A1-4127-8EA3-B5A085C31F8C}" type="pres">
      <dgm:prSet presAssocID="{2071DC78-6A08-495F-9206-04F73541B1C3}" presName="node" presStyleLbl="node1" presStyleIdx="4" presStyleCnt="6">
        <dgm:presLayoutVars>
          <dgm:bulletEnabled val="1"/>
        </dgm:presLayoutVars>
      </dgm:prSet>
      <dgm:spPr/>
    </dgm:pt>
    <dgm:pt modelId="{DE8D3DF5-2CF2-4D78-A7E3-E8220D398BA7}" type="pres">
      <dgm:prSet presAssocID="{2071DC78-6A08-495F-9206-04F73541B1C3}" presName="dummy" presStyleCnt="0"/>
      <dgm:spPr/>
    </dgm:pt>
    <dgm:pt modelId="{45340336-38A8-4234-A7F5-86355CD125D0}" type="pres">
      <dgm:prSet presAssocID="{5E06AE7C-7AEF-46D0-B31F-DB92D518B85D}" presName="sibTrans" presStyleLbl="sibTrans2D1" presStyleIdx="4" presStyleCnt="6"/>
      <dgm:spPr/>
    </dgm:pt>
    <dgm:pt modelId="{2BBE44CD-40B4-472D-BBAB-63A359681A23}" type="pres">
      <dgm:prSet presAssocID="{A83CB518-463C-4BD0-A982-D0E3D9567537}" presName="node" presStyleLbl="node1" presStyleIdx="5" presStyleCnt="6">
        <dgm:presLayoutVars>
          <dgm:bulletEnabled val="1"/>
        </dgm:presLayoutVars>
      </dgm:prSet>
      <dgm:spPr/>
    </dgm:pt>
    <dgm:pt modelId="{35B6B58E-5409-43C1-957E-5237DF4917C1}" type="pres">
      <dgm:prSet presAssocID="{A83CB518-463C-4BD0-A982-D0E3D9567537}" presName="dummy" presStyleCnt="0"/>
      <dgm:spPr/>
    </dgm:pt>
    <dgm:pt modelId="{1E769275-EA22-4160-820A-53EF77634F4F}" type="pres">
      <dgm:prSet presAssocID="{73E17E15-5782-4ADB-AFA0-B3B9EBDE5F5A}" presName="sibTrans" presStyleLbl="sibTrans2D1" presStyleIdx="5" presStyleCnt="6"/>
      <dgm:spPr/>
    </dgm:pt>
  </dgm:ptLst>
  <dgm:cxnLst>
    <dgm:cxn modelId="{C5C75F09-7ADF-4F0B-8D78-DF768DA53804}" srcId="{906B953C-368E-4648-AD74-DCEA0010103D}" destId="{9DB0D1FA-E44B-40B8-893E-68914AFE519C}" srcOrd="3" destOrd="0" parTransId="{647321D4-5E12-4186-96A2-E5FD0B6A935A}" sibTransId="{FB102FD6-06ED-4CDE-B994-B05330984E40}"/>
    <dgm:cxn modelId="{1FF8BC22-9ED8-45EA-B828-1C409401AF41}" srcId="{906B953C-368E-4648-AD74-DCEA0010103D}" destId="{A83CB518-463C-4BD0-A982-D0E3D9567537}" srcOrd="5" destOrd="0" parTransId="{A6C44503-BABC-4AAA-A408-80AF1396ACAD}" sibTransId="{73E17E15-5782-4ADB-AFA0-B3B9EBDE5F5A}"/>
    <dgm:cxn modelId="{FFBB3345-ACAA-FD47-969A-CFB48A17C214}" type="presOf" srcId="{5E06AE7C-7AEF-46D0-B31F-DB92D518B85D}" destId="{45340336-38A8-4234-A7F5-86355CD125D0}" srcOrd="0" destOrd="0" presId="urn:microsoft.com/office/officeart/2005/8/layout/radial6"/>
    <dgm:cxn modelId="{985DE263-2CD6-47C0-B969-CA6DEE03B64C}" srcId="{906B953C-368E-4648-AD74-DCEA0010103D}" destId="{40B481B5-0A11-4CC5-9535-CDE76D9CE10D}" srcOrd="2" destOrd="0" parTransId="{95F1775C-496B-4C6B-A011-70D590B48342}" sibTransId="{55F4BB98-1E8B-4188-8B8A-AC24EBCF6634}"/>
    <dgm:cxn modelId="{976B0C68-E571-044E-9354-B26B858818A6}" type="presOf" srcId="{9DB0D1FA-E44B-40B8-893E-68914AFE519C}" destId="{AE8F6D0D-75C8-4ACA-BFC0-ED09E56D8584}" srcOrd="0" destOrd="0" presId="urn:microsoft.com/office/officeart/2005/8/layout/radial6"/>
    <dgm:cxn modelId="{5203FD68-36EB-6045-8CC1-EB60C05A14A1}" type="presOf" srcId="{55F4BB98-1E8B-4188-8B8A-AC24EBCF6634}" destId="{21242319-4634-4F5E-98CB-1416D63616A9}" srcOrd="0" destOrd="0" presId="urn:microsoft.com/office/officeart/2005/8/layout/radial6"/>
    <dgm:cxn modelId="{D75F2C6A-2663-4B74-B5FD-CDB0044D98FB}" srcId="{906B953C-368E-4648-AD74-DCEA0010103D}" destId="{0F601D65-DC03-4B5B-9FA2-AF0E1CF5D4FF}" srcOrd="0" destOrd="0" parTransId="{D4F261AD-2757-4AA6-90DF-12E039B280AD}" sibTransId="{06E11F47-FED7-42B0-8FD9-EC0B3409966F}"/>
    <dgm:cxn modelId="{C1475473-94C2-4EF1-A844-3E47036F99E6}" srcId="{906B953C-368E-4648-AD74-DCEA0010103D}" destId="{2071DC78-6A08-495F-9206-04F73541B1C3}" srcOrd="4" destOrd="0" parTransId="{FEC733C4-27DB-43A0-89A1-39B964481803}" sibTransId="{5E06AE7C-7AEF-46D0-B31F-DB92D518B85D}"/>
    <dgm:cxn modelId="{A2F8577E-217E-374E-9687-0F631AC015D9}" type="presOf" srcId="{D838FCC2-D79E-4071-A5B7-9E442993D3ED}" destId="{6AB8846E-147A-430D-B200-4AB544BE69A7}" srcOrd="0" destOrd="0" presId="urn:microsoft.com/office/officeart/2005/8/layout/radial6"/>
    <dgm:cxn modelId="{4E599D80-31A8-FA48-87D0-756511F52A5F}" type="presOf" srcId="{40B481B5-0A11-4CC5-9535-CDE76D9CE10D}" destId="{12DBCAB7-7A03-4C4F-B9F0-403A79058A6A}" srcOrd="0" destOrd="0" presId="urn:microsoft.com/office/officeart/2005/8/layout/radial6"/>
    <dgm:cxn modelId="{1856F791-FAF6-4042-8EE9-9334B7B78E5B}" srcId="{D838FCC2-D79E-4071-A5B7-9E442993D3ED}" destId="{906B953C-368E-4648-AD74-DCEA0010103D}" srcOrd="0" destOrd="0" parTransId="{A6258CBF-6733-48D7-8656-0F58FB30E867}" sibTransId="{C623B9BD-A69D-420E-BE93-DE3C82CAD2D9}"/>
    <dgm:cxn modelId="{AADF6192-EAB1-D747-A425-63B51C8BFBCE}" type="presOf" srcId="{73E17E15-5782-4ADB-AFA0-B3B9EBDE5F5A}" destId="{1E769275-EA22-4160-820A-53EF77634F4F}" srcOrd="0" destOrd="0" presId="urn:microsoft.com/office/officeart/2005/8/layout/radial6"/>
    <dgm:cxn modelId="{7F810C98-F4FC-314D-B09C-0C73892FEF24}" type="presOf" srcId="{59E5F99C-B892-41C8-95C9-EB7D55DC3B20}" destId="{266B08F5-5862-4B2D-A87B-48091468E381}" srcOrd="0" destOrd="0" presId="urn:microsoft.com/office/officeart/2005/8/layout/radial6"/>
    <dgm:cxn modelId="{73499CA1-9849-E54D-A7BD-DDBDFB3F0B86}" type="presOf" srcId="{2071DC78-6A08-495F-9206-04F73541B1C3}" destId="{3C2715F7-05A1-4127-8EA3-B5A085C31F8C}" srcOrd="0" destOrd="0" presId="urn:microsoft.com/office/officeart/2005/8/layout/radial6"/>
    <dgm:cxn modelId="{E967C7A2-5EF9-C648-B5D2-AFE12F6D9D1D}" type="presOf" srcId="{0F601D65-DC03-4B5B-9FA2-AF0E1CF5D4FF}" destId="{511726AA-919C-4CDA-A20F-5BF72054DE99}" srcOrd="0" destOrd="0" presId="urn:microsoft.com/office/officeart/2005/8/layout/radial6"/>
    <dgm:cxn modelId="{550242B4-6694-F344-8FE1-C7B40BE1070F}" type="presOf" srcId="{06E11F47-FED7-42B0-8FD9-EC0B3409966F}" destId="{20491702-FD63-4737-9087-EB8AFA6AC0E9}" srcOrd="0" destOrd="0" presId="urn:microsoft.com/office/officeart/2005/8/layout/radial6"/>
    <dgm:cxn modelId="{F11413BE-7C80-4148-A797-BE9A15A8B033}" type="presOf" srcId="{AA94E117-66E9-4FF7-A1D9-6A572E8C4CF1}" destId="{09B905EC-39DA-48DB-9421-6F5FA865A758}" srcOrd="0" destOrd="0" presId="urn:microsoft.com/office/officeart/2005/8/layout/radial6"/>
    <dgm:cxn modelId="{7C7F30BE-C899-154B-959A-0E91C740BA3E}" type="presOf" srcId="{906B953C-368E-4648-AD74-DCEA0010103D}" destId="{3B5E51D3-5CB2-4311-94A3-23FE92030ECC}" srcOrd="0" destOrd="0" presId="urn:microsoft.com/office/officeart/2005/8/layout/radial6"/>
    <dgm:cxn modelId="{A745F3EC-EBF3-4A87-B6A4-2C4528974DB7}" srcId="{906B953C-368E-4648-AD74-DCEA0010103D}" destId="{AA94E117-66E9-4FF7-A1D9-6A572E8C4CF1}" srcOrd="1" destOrd="0" parTransId="{FCC20D96-7E6E-492A-8D47-EF30FC8EA0B0}" sibTransId="{59E5F99C-B892-41C8-95C9-EB7D55DC3B20}"/>
    <dgm:cxn modelId="{374DF1F8-00B6-CC4E-B60A-45E7C20CFDE1}" type="presOf" srcId="{FB102FD6-06ED-4CDE-B994-B05330984E40}" destId="{E52BE401-7665-40B3-B08C-36841A7FA442}" srcOrd="0" destOrd="0" presId="urn:microsoft.com/office/officeart/2005/8/layout/radial6"/>
    <dgm:cxn modelId="{29BFF2FC-8F18-6643-810A-0A13EDD10CAB}" type="presOf" srcId="{A83CB518-463C-4BD0-A982-D0E3D9567537}" destId="{2BBE44CD-40B4-472D-BBAB-63A359681A23}" srcOrd="0" destOrd="0" presId="urn:microsoft.com/office/officeart/2005/8/layout/radial6"/>
    <dgm:cxn modelId="{25951518-7D53-1E47-A45B-C27852ECF2C0}" type="presParOf" srcId="{6AB8846E-147A-430D-B200-4AB544BE69A7}" destId="{3B5E51D3-5CB2-4311-94A3-23FE92030ECC}" srcOrd="0" destOrd="0" presId="urn:microsoft.com/office/officeart/2005/8/layout/radial6"/>
    <dgm:cxn modelId="{56DCD55C-7F67-1146-B54A-BA00F0B4E5A4}" type="presParOf" srcId="{6AB8846E-147A-430D-B200-4AB544BE69A7}" destId="{511726AA-919C-4CDA-A20F-5BF72054DE99}" srcOrd="1" destOrd="0" presId="urn:microsoft.com/office/officeart/2005/8/layout/radial6"/>
    <dgm:cxn modelId="{E8E71496-1EC3-3749-9E8A-8167CD27A340}" type="presParOf" srcId="{6AB8846E-147A-430D-B200-4AB544BE69A7}" destId="{79D047E0-1A6A-47ED-87A8-D97DF152F591}" srcOrd="2" destOrd="0" presId="urn:microsoft.com/office/officeart/2005/8/layout/radial6"/>
    <dgm:cxn modelId="{9AFA86ED-8A98-644A-8EFD-B67F313A4D88}" type="presParOf" srcId="{6AB8846E-147A-430D-B200-4AB544BE69A7}" destId="{20491702-FD63-4737-9087-EB8AFA6AC0E9}" srcOrd="3" destOrd="0" presId="urn:microsoft.com/office/officeart/2005/8/layout/radial6"/>
    <dgm:cxn modelId="{61FF8FC4-D65D-1344-8636-B64C53EB3634}" type="presParOf" srcId="{6AB8846E-147A-430D-B200-4AB544BE69A7}" destId="{09B905EC-39DA-48DB-9421-6F5FA865A758}" srcOrd="4" destOrd="0" presId="urn:microsoft.com/office/officeart/2005/8/layout/radial6"/>
    <dgm:cxn modelId="{E60C1F4C-F4C1-4E41-93F0-05D78361C9AE}" type="presParOf" srcId="{6AB8846E-147A-430D-B200-4AB544BE69A7}" destId="{787E11E2-10E9-4AF5-B80C-202A81A28D13}" srcOrd="5" destOrd="0" presId="urn:microsoft.com/office/officeart/2005/8/layout/radial6"/>
    <dgm:cxn modelId="{EC0263F7-0C73-AE48-AC4E-E0A3EA102677}" type="presParOf" srcId="{6AB8846E-147A-430D-B200-4AB544BE69A7}" destId="{266B08F5-5862-4B2D-A87B-48091468E381}" srcOrd="6" destOrd="0" presId="urn:microsoft.com/office/officeart/2005/8/layout/radial6"/>
    <dgm:cxn modelId="{048EA7D7-11E9-4546-A544-5A209E0A4849}" type="presParOf" srcId="{6AB8846E-147A-430D-B200-4AB544BE69A7}" destId="{12DBCAB7-7A03-4C4F-B9F0-403A79058A6A}" srcOrd="7" destOrd="0" presId="urn:microsoft.com/office/officeart/2005/8/layout/radial6"/>
    <dgm:cxn modelId="{52FE936E-21C4-7744-B556-259AE3780E5E}" type="presParOf" srcId="{6AB8846E-147A-430D-B200-4AB544BE69A7}" destId="{23BF529E-EC3B-4663-A6DC-F2FD5A74B69B}" srcOrd="8" destOrd="0" presId="urn:microsoft.com/office/officeart/2005/8/layout/radial6"/>
    <dgm:cxn modelId="{D93A0C67-FCF6-5941-A2D9-3BAEE94E2720}" type="presParOf" srcId="{6AB8846E-147A-430D-B200-4AB544BE69A7}" destId="{21242319-4634-4F5E-98CB-1416D63616A9}" srcOrd="9" destOrd="0" presId="urn:microsoft.com/office/officeart/2005/8/layout/radial6"/>
    <dgm:cxn modelId="{EC1E8CA9-A08C-D345-83B6-757CA49ED233}" type="presParOf" srcId="{6AB8846E-147A-430D-B200-4AB544BE69A7}" destId="{AE8F6D0D-75C8-4ACA-BFC0-ED09E56D8584}" srcOrd="10" destOrd="0" presId="urn:microsoft.com/office/officeart/2005/8/layout/radial6"/>
    <dgm:cxn modelId="{92DAF655-63F8-9C40-AAFC-68FC2483F043}" type="presParOf" srcId="{6AB8846E-147A-430D-B200-4AB544BE69A7}" destId="{82602C4A-6792-4DCF-831B-C06FC4C107EF}" srcOrd="11" destOrd="0" presId="urn:microsoft.com/office/officeart/2005/8/layout/radial6"/>
    <dgm:cxn modelId="{708E9351-FD39-4343-B8A7-E7BF33D2C0B6}" type="presParOf" srcId="{6AB8846E-147A-430D-B200-4AB544BE69A7}" destId="{E52BE401-7665-40B3-B08C-36841A7FA442}" srcOrd="12" destOrd="0" presId="urn:microsoft.com/office/officeart/2005/8/layout/radial6"/>
    <dgm:cxn modelId="{724A242B-844B-3447-BB4D-CC5F0D702885}" type="presParOf" srcId="{6AB8846E-147A-430D-B200-4AB544BE69A7}" destId="{3C2715F7-05A1-4127-8EA3-B5A085C31F8C}" srcOrd="13" destOrd="0" presId="urn:microsoft.com/office/officeart/2005/8/layout/radial6"/>
    <dgm:cxn modelId="{6CCFA8E8-FA2F-504A-92A9-0B091102480A}" type="presParOf" srcId="{6AB8846E-147A-430D-B200-4AB544BE69A7}" destId="{DE8D3DF5-2CF2-4D78-A7E3-E8220D398BA7}" srcOrd="14" destOrd="0" presId="urn:microsoft.com/office/officeart/2005/8/layout/radial6"/>
    <dgm:cxn modelId="{122E3B91-55F0-A34B-AD6C-32A7F5F6624A}" type="presParOf" srcId="{6AB8846E-147A-430D-B200-4AB544BE69A7}" destId="{45340336-38A8-4234-A7F5-86355CD125D0}" srcOrd="15" destOrd="0" presId="urn:microsoft.com/office/officeart/2005/8/layout/radial6"/>
    <dgm:cxn modelId="{6F5366A7-881C-AD49-BD23-A99C6B399561}" type="presParOf" srcId="{6AB8846E-147A-430D-B200-4AB544BE69A7}" destId="{2BBE44CD-40B4-472D-BBAB-63A359681A23}" srcOrd="16" destOrd="0" presId="urn:microsoft.com/office/officeart/2005/8/layout/radial6"/>
    <dgm:cxn modelId="{EFD1CEE5-8B60-F24D-8D70-0A0C2A4441B5}" type="presParOf" srcId="{6AB8846E-147A-430D-B200-4AB544BE69A7}" destId="{35B6B58E-5409-43C1-957E-5237DF4917C1}" srcOrd="17" destOrd="0" presId="urn:microsoft.com/office/officeart/2005/8/layout/radial6"/>
    <dgm:cxn modelId="{04B26497-FC4E-3948-97AC-B4954C19BCE3}" type="presParOf" srcId="{6AB8846E-147A-430D-B200-4AB544BE69A7}" destId="{1E769275-EA22-4160-820A-53EF77634F4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2B631-FCE4-4D84-BB97-3CFE45E17626}" type="doc">
      <dgm:prSet loTypeId="urn:microsoft.com/office/officeart/2017/3/layout/DropPinTimeline" loCatId="process" qsTypeId="urn:microsoft.com/office/officeart/2005/8/quickstyle/simple1" qsCatId="simple" csTypeId="urn:microsoft.com/office/officeart/2005/8/colors/accent1_3" csCatId="accent1" phldr="1"/>
      <dgm:spPr/>
      <dgm:t>
        <a:bodyPr/>
        <a:lstStyle/>
        <a:p>
          <a:endParaRPr lang="en-US"/>
        </a:p>
      </dgm:t>
    </dgm:pt>
    <dgm:pt modelId="{BD000FEA-E8EC-4041-95E1-A961978F73A6}">
      <dgm:prSet custT="1"/>
      <dgm:spPr/>
      <dgm:t>
        <a:bodyPr/>
        <a:lstStyle/>
        <a:p>
          <a:r>
            <a:rPr lang="en-US" sz="2400" b="1" dirty="0"/>
            <a:t>Internships </a:t>
          </a:r>
        </a:p>
      </dgm:t>
    </dgm:pt>
    <dgm:pt modelId="{CE479AC2-470B-4FAB-8E7C-C3BD4D0F7A61}" type="parTrans" cxnId="{5DCB8DED-8A2B-4F28-932F-963A12A998C6}">
      <dgm:prSet/>
      <dgm:spPr/>
      <dgm:t>
        <a:bodyPr/>
        <a:lstStyle/>
        <a:p>
          <a:endParaRPr lang="zh-CN" altLang="en-US"/>
        </a:p>
      </dgm:t>
    </dgm:pt>
    <dgm:pt modelId="{B9223190-1502-4465-8B4F-E036A63C5189}" type="sibTrans" cxnId="{5DCB8DED-8A2B-4F28-932F-963A12A998C6}">
      <dgm:prSet/>
      <dgm:spPr/>
      <dgm:t>
        <a:bodyPr/>
        <a:lstStyle/>
        <a:p>
          <a:endParaRPr lang="zh-CN" altLang="en-US"/>
        </a:p>
      </dgm:t>
    </dgm:pt>
    <dgm:pt modelId="{6D3F966B-3C47-4B9F-A6F6-DAAFAD0FACC3}">
      <dgm:prSet custT="1"/>
      <dgm:spPr/>
      <dgm:t>
        <a:bodyPr/>
        <a:lstStyle/>
        <a:p>
          <a:r>
            <a:rPr lang="en-US" sz="2400" b="1"/>
            <a:t>Consultancy</a:t>
          </a:r>
          <a:endParaRPr lang="en-US" sz="2400" b="1" dirty="0"/>
        </a:p>
      </dgm:t>
    </dgm:pt>
    <dgm:pt modelId="{B1B0CCBA-9724-45F8-B91C-60B1D2C8F251}" type="parTrans" cxnId="{33987EC8-F616-4FF3-B220-B327A2BD02AD}">
      <dgm:prSet/>
      <dgm:spPr/>
      <dgm:t>
        <a:bodyPr/>
        <a:lstStyle/>
        <a:p>
          <a:endParaRPr lang="zh-CN" altLang="en-US"/>
        </a:p>
      </dgm:t>
    </dgm:pt>
    <dgm:pt modelId="{DF85961B-54A5-48D4-B72B-40D793FF7C19}" type="sibTrans" cxnId="{33987EC8-F616-4FF3-B220-B327A2BD02AD}">
      <dgm:prSet/>
      <dgm:spPr/>
      <dgm:t>
        <a:bodyPr/>
        <a:lstStyle/>
        <a:p>
          <a:endParaRPr lang="zh-CN" altLang="en-US"/>
        </a:p>
      </dgm:t>
    </dgm:pt>
    <dgm:pt modelId="{8748E524-1E82-452D-A312-586293ABE6BE}">
      <dgm:prSet custT="1"/>
      <dgm:spPr/>
      <dgm:t>
        <a:bodyPr/>
        <a:lstStyle/>
        <a:p>
          <a:r>
            <a:rPr lang="en-US" sz="2400" b="1" dirty="0"/>
            <a:t>Young Talent </a:t>
          </a:r>
          <a:r>
            <a:rPr lang="en-US" sz="2400" b="1" dirty="0" err="1"/>
            <a:t>Programmes</a:t>
          </a:r>
          <a:r>
            <a:rPr lang="en-US" sz="2400" b="1" dirty="0"/>
            <a:t> </a:t>
          </a:r>
        </a:p>
      </dgm:t>
    </dgm:pt>
    <dgm:pt modelId="{CE64F68F-3A75-47D4-9FBE-C2CA3C98F99E}" type="parTrans" cxnId="{679BF073-24FC-445B-85FE-5D81529EA2F8}">
      <dgm:prSet/>
      <dgm:spPr/>
      <dgm:t>
        <a:bodyPr/>
        <a:lstStyle/>
        <a:p>
          <a:endParaRPr lang="zh-CN" altLang="en-US"/>
        </a:p>
      </dgm:t>
    </dgm:pt>
    <dgm:pt modelId="{6C44AD3C-74CF-40EE-A65C-37A8D8BFBBD3}" type="sibTrans" cxnId="{679BF073-24FC-445B-85FE-5D81529EA2F8}">
      <dgm:prSet/>
      <dgm:spPr/>
      <dgm:t>
        <a:bodyPr/>
        <a:lstStyle/>
        <a:p>
          <a:endParaRPr lang="zh-CN" altLang="en-US"/>
        </a:p>
      </dgm:t>
    </dgm:pt>
    <dgm:pt modelId="{803A465B-23AC-49CD-9954-45B43AF3CFD5}">
      <dgm:prSet custT="1"/>
      <dgm:spPr/>
      <dgm:t>
        <a:bodyPr/>
        <a:lstStyle/>
        <a:p>
          <a:r>
            <a:rPr lang="en-US" sz="2400" b="1" dirty="0"/>
            <a:t>Staff</a:t>
          </a:r>
        </a:p>
      </dgm:t>
    </dgm:pt>
    <dgm:pt modelId="{91FE1C33-692D-4FC0-8DC8-473933C2202E}" type="parTrans" cxnId="{064FCA65-EC6A-4987-968B-96C3A15EBBB7}">
      <dgm:prSet/>
      <dgm:spPr/>
      <dgm:t>
        <a:bodyPr/>
        <a:lstStyle/>
        <a:p>
          <a:endParaRPr lang="zh-CN" altLang="en-US"/>
        </a:p>
      </dgm:t>
    </dgm:pt>
    <dgm:pt modelId="{BC8CEC1F-37F1-4FCA-ADC2-8B5EDAA38961}" type="sibTrans" cxnId="{064FCA65-EC6A-4987-968B-96C3A15EBBB7}">
      <dgm:prSet/>
      <dgm:spPr/>
      <dgm:t>
        <a:bodyPr/>
        <a:lstStyle/>
        <a:p>
          <a:endParaRPr lang="zh-CN" altLang="en-US"/>
        </a:p>
      </dgm:t>
    </dgm:pt>
    <dgm:pt modelId="{A592B490-5D8F-4945-8EA6-8199BBD0D00D}" type="pres">
      <dgm:prSet presAssocID="{99A2B631-FCE4-4D84-BB97-3CFE45E17626}" presName="root" presStyleCnt="0">
        <dgm:presLayoutVars>
          <dgm:chMax/>
          <dgm:chPref/>
          <dgm:animLvl val="lvl"/>
        </dgm:presLayoutVars>
      </dgm:prSet>
      <dgm:spPr/>
    </dgm:pt>
    <dgm:pt modelId="{72C41306-5F3A-4C7E-8B4E-EF6CA5F34B71}" type="pres">
      <dgm:prSet presAssocID="{99A2B631-FCE4-4D84-BB97-3CFE45E17626}" presName="divider" presStyleLbl="fgAcc1" presStyleIdx="0" presStyleCnt="5"/>
      <dgm:spPr/>
    </dgm:pt>
    <dgm:pt modelId="{3C334153-8313-427A-A5A0-42115C51605A}" type="pres">
      <dgm:prSet presAssocID="{99A2B631-FCE4-4D84-BB97-3CFE45E17626}" presName="nodes" presStyleCnt="0">
        <dgm:presLayoutVars>
          <dgm:chMax/>
          <dgm:chPref/>
          <dgm:animLvl val="lvl"/>
        </dgm:presLayoutVars>
      </dgm:prSet>
      <dgm:spPr/>
    </dgm:pt>
    <dgm:pt modelId="{1281D0CA-3DB9-4405-B17F-A7CFE327CD22}" type="pres">
      <dgm:prSet presAssocID="{BD000FEA-E8EC-4041-95E1-A961978F73A6}" presName="composite" presStyleCnt="0"/>
      <dgm:spPr/>
    </dgm:pt>
    <dgm:pt modelId="{06857F7F-8BA7-401C-9923-1154720989C4}" type="pres">
      <dgm:prSet presAssocID="{BD000FEA-E8EC-4041-95E1-A961978F73A6}" presName="ConnectorPoint" presStyleLbl="lnNode1" presStyleIdx="0" presStyleCnt="4"/>
      <dgm:spPr/>
    </dgm:pt>
    <dgm:pt modelId="{3D36DE5A-F236-44F7-81FD-F77011791E30}" type="pres">
      <dgm:prSet presAssocID="{BD000FEA-E8EC-4041-95E1-A961978F73A6}" presName="DropPinPlaceHolder" presStyleCnt="0"/>
      <dgm:spPr/>
    </dgm:pt>
    <dgm:pt modelId="{518F794C-C576-46D7-BE29-9597D4F1B812}" type="pres">
      <dgm:prSet presAssocID="{BD000FEA-E8EC-4041-95E1-A961978F73A6}" presName="DropPin" presStyleLbl="alignNode1" presStyleIdx="0" presStyleCnt="4"/>
      <dgm:spPr/>
    </dgm:pt>
    <dgm:pt modelId="{F0CB4FF4-0CA3-4749-ACB8-51E925D55698}" type="pres">
      <dgm:prSet presAssocID="{BD000FEA-E8EC-4041-95E1-A961978F73A6}" presName="Ellipse" presStyleLbl="fgAcc1" presStyleIdx="1" presStyleCnt="5"/>
      <dgm:spPr/>
    </dgm:pt>
    <dgm:pt modelId="{80C3542C-56D3-4224-995E-2DB801C94DEF}" type="pres">
      <dgm:prSet presAssocID="{BD000FEA-E8EC-4041-95E1-A961978F73A6}" presName="L2TextContainer" presStyleLbl="revTx" presStyleIdx="0" presStyleCnt="8">
        <dgm:presLayoutVars>
          <dgm:bulletEnabled val="1"/>
        </dgm:presLayoutVars>
      </dgm:prSet>
      <dgm:spPr/>
    </dgm:pt>
    <dgm:pt modelId="{DB451E9D-F0A6-46CD-A0B1-C0F93A063222}" type="pres">
      <dgm:prSet presAssocID="{BD000FEA-E8EC-4041-95E1-A961978F73A6}" presName="L1TextContainer" presStyleLbl="revTx" presStyleIdx="1" presStyleCnt="8">
        <dgm:presLayoutVars>
          <dgm:chMax val="1"/>
          <dgm:chPref val="1"/>
          <dgm:bulletEnabled val="1"/>
        </dgm:presLayoutVars>
      </dgm:prSet>
      <dgm:spPr/>
    </dgm:pt>
    <dgm:pt modelId="{03D7E4E9-23C8-4B36-A8AA-F8FFAD509484}" type="pres">
      <dgm:prSet presAssocID="{BD000FEA-E8EC-4041-95E1-A961978F73A6}" presName="ConnectLine" presStyleLbl="sibTrans1D1" presStyleIdx="0" presStyleCnt="4"/>
      <dgm:spPr/>
    </dgm:pt>
    <dgm:pt modelId="{1E0AB447-5BD1-4476-B886-200E0EE1BAF7}" type="pres">
      <dgm:prSet presAssocID="{BD000FEA-E8EC-4041-95E1-A961978F73A6}" presName="EmptyPlaceHolder" presStyleCnt="0"/>
      <dgm:spPr/>
    </dgm:pt>
    <dgm:pt modelId="{6BBA5042-BCD1-49F3-B400-546D14487163}" type="pres">
      <dgm:prSet presAssocID="{B9223190-1502-4465-8B4F-E036A63C5189}" presName="spaceBetweenRectangles" presStyleCnt="0"/>
      <dgm:spPr/>
    </dgm:pt>
    <dgm:pt modelId="{48140295-A63F-4328-9479-74ED547FCA84}" type="pres">
      <dgm:prSet presAssocID="{6D3F966B-3C47-4B9F-A6F6-DAAFAD0FACC3}" presName="composite" presStyleCnt="0"/>
      <dgm:spPr/>
    </dgm:pt>
    <dgm:pt modelId="{62CAAFB0-329A-4BDF-A7A6-4BD56641F74D}" type="pres">
      <dgm:prSet presAssocID="{6D3F966B-3C47-4B9F-A6F6-DAAFAD0FACC3}" presName="ConnectorPoint" presStyleLbl="lnNode1" presStyleIdx="1" presStyleCnt="4"/>
      <dgm:spPr/>
    </dgm:pt>
    <dgm:pt modelId="{C81E5F93-FEBA-4A6A-98D8-BFB195D2EC96}" type="pres">
      <dgm:prSet presAssocID="{6D3F966B-3C47-4B9F-A6F6-DAAFAD0FACC3}" presName="DropPinPlaceHolder" presStyleCnt="0"/>
      <dgm:spPr/>
    </dgm:pt>
    <dgm:pt modelId="{2AECAFB5-6E68-4C32-89FC-76C0EEA30414}" type="pres">
      <dgm:prSet presAssocID="{6D3F966B-3C47-4B9F-A6F6-DAAFAD0FACC3}" presName="DropPin" presStyleLbl="alignNode1" presStyleIdx="1" presStyleCnt="4"/>
      <dgm:spPr/>
    </dgm:pt>
    <dgm:pt modelId="{15E8F9ED-EBE6-4CC7-AA5A-4FC00EC5C4BA}" type="pres">
      <dgm:prSet presAssocID="{6D3F966B-3C47-4B9F-A6F6-DAAFAD0FACC3}" presName="Ellipse" presStyleLbl="fgAcc1" presStyleIdx="2" presStyleCnt="5"/>
      <dgm:spPr/>
    </dgm:pt>
    <dgm:pt modelId="{F927926E-1FAE-422C-9D99-16B08AF7B6EA}" type="pres">
      <dgm:prSet presAssocID="{6D3F966B-3C47-4B9F-A6F6-DAAFAD0FACC3}" presName="L2TextContainer" presStyleLbl="revTx" presStyleIdx="2" presStyleCnt="8">
        <dgm:presLayoutVars>
          <dgm:bulletEnabled val="1"/>
        </dgm:presLayoutVars>
      </dgm:prSet>
      <dgm:spPr/>
    </dgm:pt>
    <dgm:pt modelId="{9CB25745-9112-48B7-887C-18B7218BF863}" type="pres">
      <dgm:prSet presAssocID="{6D3F966B-3C47-4B9F-A6F6-DAAFAD0FACC3}" presName="L1TextContainer" presStyleLbl="revTx" presStyleIdx="3" presStyleCnt="8">
        <dgm:presLayoutVars>
          <dgm:chMax val="1"/>
          <dgm:chPref val="1"/>
          <dgm:bulletEnabled val="1"/>
        </dgm:presLayoutVars>
      </dgm:prSet>
      <dgm:spPr/>
    </dgm:pt>
    <dgm:pt modelId="{8D71AB79-2B34-4362-88A0-3E35FD723385}" type="pres">
      <dgm:prSet presAssocID="{6D3F966B-3C47-4B9F-A6F6-DAAFAD0FACC3}" presName="ConnectLine" presStyleLbl="sibTrans1D1" presStyleIdx="1" presStyleCnt="4"/>
      <dgm:spPr/>
    </dgm:pt>
    <dgm:pt modelId="{BA4F30FA-83CF-4F8B-95AF-5E39D20F7B61}" type="pres">
      <dgm:prSet presAssocID="{6D3F966B-3C47-4B9F-A6F6-DAAFAD0FACC3}" presName="EmptyPlaceHolder" presStyleCnt="0"/>
      <dgm:spPr/>
    </dgm:pt>
    <dgm:pt modelId="{0D4C9224-C620-4526-988A-BBCD9DC0202B}" type="pres">
      <dgm:prSet presAssocID="{DF85961B-54A5-48D4-B72B-40D793FF7C19}" presName="spaceBetweenRectangles" presStyleCnt="0"/>
      <dgm:spPr/>
    </dgm:pt>
    <dgm:pt modelId="{D1F50725-52F6-4816-BEF5-155D40854CA0}" type="pres">
      <dgm:prSet presAssocID="{8748E524-1E82-452D-A312-586293ABE6BE}" presName="composite" presStyleCnt="0"/>
      <dgm:spPr/>
    </dgm:pt>
    <dgm:pt modelId="{BFD2EB51-02A0-4072-BBD6-3F82AA802E5F}" type="pres">
      <dgm:prSet presAssocID="{8748E524-1E82-452D-A312-586293ABE6BE}" presName="ConnectorPoint" presStyleLbl="lnNode1" presStyleIdx="2" presStyleCnt="4"/>
      <dgm:spPr/>
    </dgm:pt>
    <dgm:pt modelId="{C0276130-1E60-45F9-9636-4E5AA5EB19F5}" type="pres">
      <dgm:prSet presAssocID="{8748E524-1E82-452D-A312-586293ABE6BE}" presName="DropPinPlaceHolder" presStyleCnt="0"/>
      <dgm:spPr/>
    </dgm:pt>
    <dgm:pt modelId="{ACBEA22A-0D65-448C-A5B7-BDC9314140F4}" type="pres">
      <dgm:prSet presAssocID="{8748E524-1E82-452D-A312-586293ABE6BE}" presName="DropPin" presStyleLbl="alignNode1" presStyleIdx="2" presStyleCnt="4"/>
      <dgm:spPr/>
    </dgm:pt>
    <dgm:pt modelId="{E7640AAD-BC69-45A6-B343-AF82B2C15D9E}" type="pres">
      <dgm:prSet presAssocID="{8748E524-1E82-452D-A312-586293ABE6BE}" presName="Ellipse" presStyleLbl="fgAcc1" presStyleIdx="3" presStyleCnt="5"/>
      <dgm:spPr/>
    </dgm:pt>
    <dgm:pt modelId="{2FB38228-6426-4B5A-9AAA-63865CA6316B}" type="pres">
      <dgm:prSet presAssocID="{8748E524-1E82-452D-A312-586293ABE6BE}" presName="L2TextContainer" presStyleLbl="revTx" presStyleIdx="4" presStyleCnt="8">
        <dgm:presLayoutVars>
          <dgm:bulletEnabled val="1"/>
        </dgm:presLayoutVars>
      </dgm:prSet>
      <dgm:spPr/>
    </dgm:pt>
    <dgm:pt modelId="{030243FA-318D-4A67-8099-5A5445D92061}" type="pres">
      <dgm:prSet presAssocID="{8748E524-1E82-452D-A312-586293ABE6BE}" presName="L1TextContainer" presStyleLbl="revTx" presStyleIdx="5" presStyleCnt="8">
        <dgm:presLayoutVars>
          <dgm:chMax val="1"/>
          <dgm:chPref val="1"/>
          <dgm:bulletEnabled val="1"/>
        </dgm:presLayoutVars>
      </dgm:prSet>
      <dgm:spPr/>
    </dgm:pt>
    <dgm:pt modelId="{454D0399-C074-4484-80CC-F14E9E90F11B}" type="pres">
      <dgm:prSet presAssocID="{8748E524-1E82-452D-A312-586293ABE6BE}" presName="ConnectLine" presStyleLbl="sibTrans1D1" presStyleIdx="2" presStyleCnt="4"/>
      <dgm:spPr/>
    </dgm:pt>
    <dgm:pt modelId="{2286EB9F-AB77-4318-8E7D-C7718B9C1812}" type="pres">
      <dgm:prSet presAssocID="{8748E524-1E82-452D-A312-586293ABE6BE}" presName="EmptyPlaceHolder" presStyleCnt="0"/>
      <dgm:spPr/>
    </dgm:pt>
    <dgm:pt modelId="{031CF559-2E66-4845-BDA1-B690223655A1}" type="pres">
      <dgm:prSet presAssocID="{6C44AD3C-74CF-40EE-A65C-37A8D8BFBBD3}" presName="spaceBetweenRectangles" presStyleCnt="0"/>
      <dgm:spPr/>
    </dgm:pt>
    <dgm:pt modelId="{1BCABE40-8310-4811-A4AF-7024D7AD0FC2}" type="pres">
      <dgm:prSet presAssocID="{803A465B-23AC-49CD-9954-45B43AF3CFD5}" presName="composite" presStyleCnt="0"/>
      <dgm:spPr/>
    </dgm:pt>
    <dgm:pt modelId="{23112F62-E9BD-4C90-83DA-54F68B291398}" type="pres">
      <dgm:prSet presAssocID="{803A465B-23AC-49CD-9954-45B43AF3CFD5}" presName="ConnectorPoint" presStyleLbl="lnNode1" presStyleIdx="3" presStyleCnt="4"/>
      <dgm:spPr/>
    </dgm:pt>
    <dgm:pt modelId="{9434C715-D7D0-4A52-9505-9532AFD815AD}" type="pres">
      <dgm:prSet presAssocID="{803A465B-23AC-49CD-9954-45B43AF3CFD5}" presName="DropPinPlaceHolder" presStyleCnt="0"/>
      <dgm:spPr/>
    </dgm:pt>
    <dgm:pt modelId="{D0489F18-902A-4FFB-8089-30C24B3834FF}" type="pres">
      <dgm:prSet presAssocID="{803A465B-23AC-49CD-9954-45B43AF3CFD5}" presName="DropPin" presStyleLbl="alignNode1" presStyleIdx="3" presStyleCnt="4"/>
      <dgm:spPr/>
    </dgm:pt>
    <dgm:pt modelId="{39236AC9-8C56-46FB-B97B-95D1B2C4BE8E}" type="pres">
      <dgm:prSet presAssocID="{803A465B-23AC-49CD-9954-45B43AF3CFD5}" presName="Ellipse" presStyleLbl="fgAcc1" presStyleIdx="4" presStyleCnt="5"/>
      <dgm:spPr/>
    </dgm:pt>
    <dgm:pt modelId="{34AA41D8-420B-4990-B2AD-A85CA1AF0BFF}" type="pres">
      <dgm:prSet presAssocID="{803A465B-23AC-49CD-9954-45B43AF3CFD5}" presName="L2TextContainer" presStyleLbl="revTx" presStyleIdx="6" presStyleCnt="8">
        <dgm:presLayoutVars>
          <dgm:bulletEnabled val="1"/>
        </dgm:presLayoutVars>
      </dgm:prSet>
      <dgm:spPr/>
    </dgm:pt>
    <dgm:pt modelId="{FCA96BD5-E592-4DAE-9B50-41CD135FCD79}" type="pres">
      <dgm:prSet presAssocID="{803A465B-23AC-49CD-9954-45B43AF3CFD5}" presName="L1TextContainer" presStyleLbl="revTx" presStyleIdx="7" presStyleCnt="8">
        <dgm:presLayoutVars>
          <dgm:chMax val="1"/>
          <dgm:chPref val="1"/>
          <dgm:bulletEnabled val="1"/>
        </dgm:presLayoutVars>
      </dgm:prSet>
      <dgm:spPr/>
    </dgm:pt>
    <dgm:pt modelId="{BDCC45E8-BEA4-4E81-BE9B-C9AD60951610}" type="pres">
      <dgm:prSet presAssocID="{803A465B-23AC-49CD-9954-45B43AF3CFD5}" presName="ConnectLine" presStyleLbl="sibTrans1D1" presStyleIdx="3" presStyleCnt="4"/>
      <dgm:spPr/>
    </dgm:pt>
    <dgm:pt modelId="{C2B913B0-81C9-4AC9-89C9-AD1533CBA8D8}" type="pres">
      <dgm:prSet presAssocID="{803A465B-23AC-49CD-9954-45B43AF3CFD5}" presName="EmptyPlaceHolder" presStyleCnt="0"/>
      <dgm:spPr/>
    </dgm:pt>
  </dgm:ptLst>
  <dgm:cxnLst>
    <dgm:cxn modelId="{6F6CFB12-29AB-C949-8D47-B6C4631728DE}" type="presOf" srcId="{6D3F966B-3C47-4B9F-A6F6-DAAFAD0FACC3}" destId="{9CB25745-9112-48B7-887C-18B7218BF863}" srcOrd="0" destOrd="0" presId="urn:microsoft.com/office/officeart/2017/3/layout/DropPinTimeline"/>
    <dgm:cxn modelId="{064FCA65-EC6A-4987-968B-96C3A15EBBB7}" srcId="{99A2B631-FCE4-4D84-BB97-3CFE45E17626}" destId="{803A465B-23AC-49CD-9954-45B43AF3CFD5}" srcOrd="3" destOrd="0" parTransId="{91FE1C33-692D-4FC0-8DC8-473933C2202E}" sibTransId="{BC8CEC1F-37F1-4FCA-ADC2-8B5EDAA38961}"/>
    <dgm:cxn modelId="{679BF073-24FC-445B-85FE-5D81529EA2F8}" srcId="{99A2B631-FCE4-4D84-BB97-3CFE45E17626}" destId="{8748E524-1E82-452D-A312-586293ABE6BE}" srcOrd="2" destOrd="0" parTransId="{CE64F68F-3A75-47D4-9FBE-C2CA3C98F99E}" sibTransId="{6C44AD3C-74CF-40EE-A65C-37A8D8BFBBD3}"/>
    <dgm:cxn modelId="{0945AD90-042F-424D-BD97-73C697DBAE0D}" type="presOf" srcId="{99A2B631-FCE4-4D84-BB97-3CFE45E17626}" destId="{A592B490-5D8F-4945-8EA6-8199BBD0D00D}" srcOrd="0" destOrd="0" presId="urn:microsoft.com/office/officeart/2017/3/layout/DropPinTimeline"/>
    <dgm:cxn modelId="{1115B0A1-B5ED-AD4E-BA27-55E7C5996C1A}" type="presOf" srcId="{803A465B-23AC-49CD-9954-45B43AF3CFD5}" destId="{FCA96BD5-E592-4DAE-9B50-41CD135FCD79}" srcOrd="0" destOrd="0" presId="urn:microsoft.com/office/officeart/2017/3/layout/DropPinTimeline"/>
    <dgm:cxn modelId="{C668D4B9-B278-5149-83C0-713E6FDE749D}" type="presOf" srcId="{8748E524-1E82-452D-A312-586293ABE6BE}" destId="{030243FA-318D-4A67-8099-5A5445D92061}" srcOrd="0" destOrd="0" presId="urn:microsoft.com/office/officeart/2017/3/layout/DropPinTimeline"/>
    <dgm:cxn modelId="{33987EC8-F616-4FF3-B220-B327A2BD02AD}" srcId="{99A2B631-FCE4-4D84-BB97-3CFE45E17626}" destId="{6D3F966B-3C47-4B9F-A6F6-DAAFAD0FACC3}" srcOrd="1" destOrd="0" parTransId="{B1B0CCBA-9724-45F8-B91C-60B1D2C8F251}" sibTransId="{DF85961B-54A5-48D4-B72B-40D793FF7C19}"/>
    <dgm:cxn modelId="{3E821ECD-16EC-EF4D-A27C-EA8A684DBD68}" type="presOf" srcId="{BD000FEA-E8EC-4041-95E1-A961978F73A6}" destId="{DB451E9D-F0A6-46CD-A0B1-C0F93A063222}" srcOrd="0" destOrd="0" presId="urn:microsoft.com/office/officeart/2017/3/layout/DropPinTimeline"/>
    <dgm:cxn modelId="{5DCB8DED-8A2B-4F28-932F-963A12A998C6}" srcId="{99A2B631-FCE4-4D84-BB97-3CFE45E17626}" destId="{BD000FEA-E8EC-4041-95E1-A961978F73A6}" srcOrd="0" destOrd="0" parTransId="{CE479AC2-470B-4FAB-8E7C-C3BD4D0F7A61}" sibTransId="{B9223190-1502-4465-8B4F-E036A63C5189}"/>
    <dgm:cxn modelId="{871F8EE1-C6AA-1E42-8DC9-CCCDD0A58303}" type="presParOf" srcId="{A592B490-5D8F-4945-8EA6-8199BBD0D00D}" destId="{72C41306-5F3A-4C7E-8B4E-EF6CA5F34B71}" srcOrd="0" destOrd="0" presId="urn:microsoft.com/office/officeart/2017/3/layout/DropPinTimeline"/>
    <dgm:cxn modelId="{7AEE7161-2136-F043-942D-873E15B94872}" type="presParOf" srcId="{A592B490-5D8F-4945-8EA6-8199BBD0D00D}" destId="{3C334153-8313-427A-A5A0-42115C51605A}" srcOrd="1" destOrd="0" presId="urn:microsoft.com/office/officeart/2017/3/layout/DropPinTimeline"/>
    <dgm:cxn modelId="{AD425F13-48BE-7743-AD31-1E783A5B44E8}" type="presParOf" srcId="{3C334153-8313-427A-A5A0-42115C51605A}" destId="{1281D0CA-3DB9-4405-B17F-A7CFE327CD22}" srcOrd="0" destOrd="0" presId="urn:microsoft.com/office/officeart/2017/3/layout/DropPinTimeline"/>
    <dgm:cxn modelId="{95C5CCB6-CD84-8642-8536-E419F9BFF936}" type="presParOf" srcId="{1281D0CA-3DB9-4405-B17F-A7CFE327CD22}" destId="{06857F7F-8BA7-401C-9923-1154720989C4}" srcOrd="0" destOrd="0" presId="urn:microsoft.com/office/officeart/2017/3/layout/DropPinTimeline"/>
    <dgm:cxn modelId="{5D0E7193-EF27-C644-AD07-CC4550F8F32A}" type="presParOf" srcId="{1281D0CA-3DB9-4405-B17F-A7CFE327CD22}" destId="{3D36DE5A-F236-44F7-81FD-F77011791E30}" srcOrd="1" destOrd="0" presId="urn:microsoft.com/office/officeart/2017/3/layout/DropPinTimeline"/>
    <dgm:cxn modelId="{3F398B61-A6B0-0746-8274-3D0B4392F436}" type="presParOf" srcId="{3D36DE5A-F236-44F7-81FD-F77011791E30}" destId="{518F794C-C576-46D7-BE29-9597D4F1B812}" srcOrd="0" destOrd="0" presId="urn:microsoft.com/office/officeart/2017/3/layout/DropPinTimeline"/>
    <dgm:cxn modelId="{5F4726B1-FE25-9A40-A103-EF70E6322E1D}" type="presParOf" srcId="{3D36DE5A-F236-44F7-81FD-F77011791E30}" destId="{F0CB4FF4-0CA3-4749-ACB8-51E925D55698}" srcOrd="1" destOrd="0" presId="urn:microsoft.com/office/officeart/2017/3/layout/DropPinTimeline"/>
    <dgm:cxn modelId="{014B937C-3750-8C46-972B-96616718FC96}" type="presParOf" srcId="{1281D0CA-3DB9-4405-B17F-A7CFE327CD22}" destId="{80C3542C-56D3-4224-995E-2DB801C94DEF}" srcOrd="2" destOrd="0" presId="urn:microsoft.com/office/officeart/2017/3/layout/DropPinTimeline"/>
    <dgm:cxn modelId="{E40F420F-EE82-0946-9CCD-F05888578848}" type="presParOf" srcId="{1281D0CA-3DB9-4405-B17F-A7CFE327CD22}" destId="{DB451E9D-F0A6-46CD-A0B1-C0F93A063222}" srcOrd="3" destOrd="0" presId="urn:microsoft.com/office/officeart/2017/3/layout/DropPinTimeline"/>
    <dgm:cxn modelId="{77BEE6EA-4E03-374B-8159-924BEE7000E1}" type="presParOf" srcId="{1281D0CA-3DB9-4405-B17F-A7CFE327CD22}" destId="{03D7E4E9-23C8-4B36-A8AA-F8FFAD509484}" srcOrd="4" destOrd="0" presId="urn:microsoft.com/office/officeart/2017/3/layout/DropPinTimeline"/>
    <dgm:cxn modelId="{9CBD73A6-F04C-0E4B-8FFB-4352AEABEC4A}" type="presParOf" srcId="{1281D0CA-3DB9-4405-B17F-A7CFE327CD22}" destId="{1E0AB447-5BD1-4476-B886-200E0EE1BAF7}" srcOrd="5" destOrd="0" presId="urn:microsoft.com/office/officeart/2017/3/layout/DropPinTimeline"/>
    <dgm:cxn modelId="{FCCCA960-FC68-934A-A38C-C2B83FFB50BC}" type="presParOf" srcId="{3C334153-8313-427A-A5A0-42115C51605A}" destId="{6BBA5042-BCD1-49F3-B400-546D14487163}" srcOrd="1" destOrd="0" presId="urn:microsoft.com/office/officeart/2017/3/layout/DropPinTimeline"/>
    <dgm:cxn modelId="{F6A98382-EA25-0047-B164-1389D880539A}" type="presParOf" srcId="{3C334153-8313-427A-A5A0-42115C51605A}" destId="{48140295-A63F-4328-9479-74ED547FCA84}" srcOrd="2" destOrd="0" presId="urn:microsoft.com/office/officeart/2017/3/layout/DropPinTimeline"/>
    <dgm:cxn modelId="{B54CCE07-3C8F-9E47-819A-39E581B853CB}" type="presParOf" srcId="{48140295-A63F-4328-9479-74ED547FCA84}" destId="{62CAAFB0-329A-4BDF-A7A6-4BD56641F74D}" srcOrd="0" destOrd="0" presId="urn:microsoft.com/office/officeart/2017/3/layout/DropPinTimeline"/>
    <dgm:cxn modelId="{982265B2-5D44-814F-A991-90FF7C65CD36}" type="presParOf" srcId="{48140295-A63F-4328-9479-74ED547FCA84}" destId="{C81E5F93-FEBA-4A6A-98D8-BFB195D2EC96}" srcOrd="1" destOrd="0" presId="urn:microsoft.com/office/officeart/2017/3/layout/DropPinTimeline"/>
    <dgm:cxn modelId="{A99B4A7F-0678-8046-AED1-AB91BE7635FC}" type="presParOf" srcId="{C81E5F93-FEBA-4A6A-98D8-BFB195D2EC96}" destId="{2AECAFB5-6E68-4C32-89FC-76C0EEA30414}" srcOrd="0" destOrd="0" presId="urn:microsoft.com/office/officeart/2017/3/layout/DropPinTimeline"/>
    <dgm:cxn modelId="{A274123F-E5F1-5248-AB7F-BB28AB3E948E}" type="presParOf" srcId="{C81E5F93-FEBA-4A6A-98D8-BFB195D2EC96}" destId="{15E8F9ED-EBE6-4CC7-AA5A-4FC00EC5C4BA}" srcOrd="1" destOrd="0" presId="urn:microsoft.com/office/officeart/2017/3/layout/DropPinTimeline"/>
    <dgm:cxn modelId="{D8918CAE-E3D7-F345-A973-6B394E6EBA13}" type="presParOf" srcId="{48140295-A63F-4328-9479-74ED547FCA84}" destId="{F927926E-1FAE-422C-9D99-16B08AF7B6EA}" srcOrd="2" destOrd="0" presId="urn:microsoft.com/office/officeart/2017/3/layout/DropPinTimeline"/>
    <dgm:cxn modelId="{9B3F7D0C-E560-5C47-A461-313B886A5F47}" type="presParOf" srcId="{48140295-A63F-4328-9479-74ED547FCA84}" destId="{9CB25745-9112-48B7-887C-18B7218BF863}" srcOrd="3" destOrd="0" presId="urn:microsoft.com/office/officeart/2017/3/layout/DropPinTimeline"/>
    <dgm:cxn modelId="{4E030DBD-6ABD-8D4F-AEAC-37D89169724A}" type="presParOf" srcId="{48140295-A63F-4328-9479-74ED547FCA84}" destId="{8D71AB79-2B34-4362-88A0-3E35FD723385}" srcOrd="4" destOrd="0" presId="urn:microsoft.com/office/officeart/2017/3/layout/DropPinTimeline"/>
    <dgm:cxn modelId="{5D498FAA-AF10-CA44-ABC4-2A33B7D7D4AC}" type="presParOf" srcId="{48140295-A63F-4328-9479-74ED547FCA84}" destId="{BA4F30FA-83CF-4F8B-95AF-5E39D20F7B61}" srcOrd="5" destOrd="0" presId="urn:microsoft.com/office/officeart/2017/3/layout/DropPinTimeline"/>
    <dgm:cxn modelId="{8627DF7A-818E-7F4C-8ACC-978B8498AC26}" type="presParOf" srcId="{3C334153-8313-427A-A5A0-42115C51605A}" destId="{0D4C9224-C620-4526-988A-BBCD9DC0202B}" srcOrd="3" destOrd="0" presId="urn:microsoft.com/office/officeart/2017/3/layout/DropPinTimeline"/>
    <dgm:cxn modelId="{253B1B4B-42C6-C24F-AF33-AD3C767953A9}" type="presParOf" srcId="{3C334153-8313-427A-A5A0-42115C51605A}" destId="{D1F50725-52F6-4816-BEF5-155D40854CA0}" srcOrd="4" destOrd="0" presId="urn:microsoft.com/office/officeart/2017/3/layout/DropPinTimeline"/>
    <dgm:cxn modelId="{238EE0D2-C1ED-B549-8026-A69CB3DF62EA}" type="presParOf" srcId="{D1F50725-52F6-4816-BEF5-155D40854CA0}" destId="{BFD2EB51-02A0-4072-BBD6-3F82AA802E5F}" srcOrd="0" destOrd="0" presId="urn:microsoft.com/office/officeart/2017/3/layout/DropPinTimeline"/>
    <dgm:cxn modelId="{5ABCDBA4-419C-6B44-8361-E9F45455358B}" type="presParOf" srcId="{D1F50725-52F6-4816-BEF5-155D40854CA0}" destId="{C0276130-1E60-45F9-9636-4E5AA5EB19F5}" srcOrd="1" destOrd="0" presId="urn:microsoft.com/office/officeart/2017/3/layout/DropPinTimeline"/>
    <dgm:cxn modelId="{5F8D3D6F-E11B-8645-AA2E-B584734BF864}" type="presParOf" srcId="{C0276130-1E60-45F9-9636-4E5AA5EB19F5}" destId="{ACBEA22A-0D65-448C-A5B7-BDC9314140F4}" srcOrd="0" destOrd="0" presId="urn:microsoft.com/office/officeart/2017/3/layout/DropPinTimeline"/>
    <dgm:cxn modelId="{4501424A-1CB8-6344-B246-FBFD0F2CE8B7}" type="presParOf" srcId="{C0276130-1E60-45F9-9636-4E5AA5EB19F5}" destId="{E7640AAD-BC69-45A6-B343-AF82B2C15D9E}" srcOrd="1" destOrd="0" presId="urn:microsoft.com/office/officeart/2017/3/layout/DropPinTimeline"/>
    <dgm:cxn modelId="{4ED0FFA8-F098-8D42-897E-9EBAD1A209BC}" type="presParOf" srcId="{D1F50725-52F6-4816-BEF5-155D40854CA0}" destId="{2FB38228-6426-4B5A-9AAA-63865CA6316B}" srcOrd="2" destOrd="0" presId="urn:microsoft.com/office/officeart/2017/3/layout/DropPinTimeline"/>
    <dgm:cxn modelId="{F12C3807-7737-9643-ACBA-494F479A5EA4}" type="presParOf" srcId="{D1F50725-52F6-4816-BEF5-155D40854CA0}" destId="{030243FA-318D-4A67-8099-5A5445D92061}" srcOrd="3" destOrd="0" presId="urn:microsoft.com/office/officeart/2017/3/layout/DropPinTimeline"/>
    <dgm:cxn modelId="{5F88ED1E-26A1-8B4F-B0EC-9FF972194FDA}" type="presParOf" srcId="{D1F50725-52F6-4816-BEF5-155D40854CA0}" destId="{454D0399-C074-4484-80CC-F14E9E90F11B}" srcOrd="4" destOrd="0" presId="urn:microsoft.com/office/officeart/2017/3/layout/DropPinTimeline"/>
    <dgm:cxn modelId="{3F0E3D25-BADA-BC4C-9FDD-387BA525A250}" type="presParOf" srcId="{D1F50725-52F6-4816-BEF5-155D40854CA0}" destId="{2286EB9F-AB77-4318-8E7D-C7718B9C1812}" srcOrd="5" destOrd="0" presId="urn:microsoft.com/office/officeart/2017/3/layout/DropPinTimeline"/>
    <dgm:cxn modelId="{8876ECD9-A680-914D-9459-B8FB71B350C4}" type="presParOf" srcId="{3C334153-8313-427A-A5A0-42115C51605A}" destId="{031CF559-2E66-4845-BDA1-B690223655A1}" srcOrd="5" destOrd="0" presId="urn:microsoft.com/office/officeart/2017/3/layout/DropPinTimeline"/>
    <dgm:cxn modelId="{878C0EF2-55E7-D44D-8B61-DDFDD6705E07}" type="presParOf" srcId="{3C334153-8313-427A-A5A0-42115C51605A}" destId="{1BCABE40-8310-4811-A4AF-7024D7AD0FC2}" srcOrd="6" destOrd="0" presId="urn:microsoft.com/office/officeart/2017/3/layout/DropPinTimeline"/>
    <dgm:cxn modelId="{A2C9D794-8CCF-0D4F-B65A-6B549A7D0828}" type="presParOf" srcId="{1BCABE40-8310-4811-A4AF-7024D7AD0FC2}" destId="{23112F62-E9BD-4C90-83DA-54F68B291398}" srcOrd="0" destOrd="0" presId="urn:microsoft.com/office/officeart/2017/3/layout/DropPinTimeline"/>
    <dgm:cxn modelId="{BD9AA7D5-2613-EB42-AE74-94024EC37CFE}" type="presParOf" srcId="{1BCABE40-8310-4811-A4AF-7024D7AD0FC2}" destId="{9434C715-D7D0-4A52-9505-9532AFD815AD}" srcOrd="1" destOrd="0" presId="urn:microsoft.com/office/officeart/2017/3/layout/DropPinTimeline"/>
    <dgm:cxn modelId="{4E184070-A797-8C48-A4B3-5981D27C2262}" type="presParOf" srcId="{9434C715-D7D0-4A52-9505-9532AFD815AD}" destId="{D0489F18-902A-4FFB-8089-30C24B3834FF}" srcOrd="0" destOrd="0" presId="urn:microsoft.com/office/officeart/2017/3/layout/DropPinTimeline"/>
    <dgm:cxn modelId="{A39C1B00-C5BD-BB42-91FB-61FCA88A4397}" type="presParOf" srcId="{9434C715-D7D0-4A52-9505-9532AFD815AD}" destId="{39236AC9-8C56-46FB-B97B-95D1B2C4BE8E}" srcOrd="1" destOrd="0" presId="urn:microsoft.com/office/officeart/2017/3/layout/DropPinTimeline"/>
    <dgm:cxn modelId="{364F245A-949D-2F46-898C-F1C7206404B5}" type="presParOf" srcId="{1BCABE40-8310-4811-A4AF-7024D7AD0FC2}" destId="{34AA41D8-420B-4990-B2AD-A85CA1AF0BFF}" srcOrd="2" destOrd="0" presId="urn:microsoft.com/office/officeart/2017/3/layout/DropPinTimeline"/>
    <dgm:cxn modelId="{E49989A8-84C6-6A4A-ACEB-E7686A077197}" type="presParOf" srcId="{1BCABE40-8310-4811-A4AF-7024D7AD0FC2}" destId="{FCA96BD5-E592-4DAE-9B50-41CD135FCD79}" srcOrd="3" destOrd="0" presId="urn:microsoft.com/office/officeart/2017/3/layout/DropPinTimeline"/>
    <dgm:cxn modelId="{ACE7A722-E0A2-734B-AF29-8A81C9C1EFBE}" type="presParOf" srcId="{1BCABE40-8310-4811-A4AF-7024D7AD0FC2}" destId="{BDCC45E8-BEA4-4E81-BE9B-C9AD60951610}" srcOrd="4" destOrd="0" presId="urn:microsoft.com/office/officeart/2017/3/layout/DropPinTimeline"/>
    <dgm:cxn modelId="{CA9EF297-582A-3949-88F3-6552696875B4}" type="presParOf" srcId="{1BCABE40-8310-4811-A4AF-7024D7AD0FC2}" destId="{C2B913B0-81C9-4AC9-89C9-AD1533CBA8D8}"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69275-EA22-4160-820A-53EF77634F4F}">
      <dsp:nvSpPr>
        <dsp:cNvPr id="0" name=""/>
        <dsp:cNvSpPr/>
      </dsp:nvSpPr>
      <dsp:spPr>
        <a:xfrm>
          <a:off x="3659842" y="609510"/>
          <a:ext cx="4164743" cy="4164743"/>
        </a:xfrm>
        <a:prstGeom prst="blockArc">
          <a:avLst>
            <a:gd name="adj1" fmla="val 12600000"/>
            <a:gd name="adj2" fmla="val 16200000"/>
            <a:gd name="adj3" fmla="val 4533"/>
          </a:avLst>
        </a:prstGeom>
        <a:solidFill>
          <a:schemeClr val="accent1">
            <a:shade val="90000"/>
            <a:hueOff val="-314873"/>
            <a:satOff val="11945"/>
            <a:lumOff val="193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40336-38A8-4234-A7F5-86355CD125D0}">
      <dsp:nvSpPr>
        <dsp:cNvPr id="0" name=""/>
        <dsp:cNvSpPr/>
      </dsp:nvSpPr>
      <dsp:spPr>
        <a:xfrm>
          <a:off x="3659842" y="609510"/>
          <a:ext cx="4164743" cy="4164743"/>
        </a:xfrm>
        <a:prstGeom prst="blockArc">
          <a:avLst>
            <a:gd name="adj1" fmla="val 9000000"/>
            <a:gd name="adj2" fmla="val 12600000"/>
            <a:gd name="adj3" fmla="val 4533"/>
          </a:avLst>
        </a:prstGeom>
        <a:solidFill>
          <a:schemeClr val="accent1">
            <a:shade val="90000"/>
            <a:hueOff val="-251898"/>
            <a:satOff val="9556"/>
            <a:lumOff val="15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2BE401-7665-40B3-B08C-36841A7FA442}">
      <dsp:nvSpPr>
        <dsp:cNvPr id="0" name=""/>
        <dsp:cNvSpPr/>
      </dsp:nvSpPr>
      <dsp:spPr>
        <a:xfrm>
          <a:off x="3659842" y="609510"/>
          <a:ext cx="4164743" cy="4164743"/>
        </a:xfrm>
        <a:prstGeom prst="blockArc">
          <a:avLst>
            <a:gd name="adj1" fmla="val 5400000"/>
            <a:gd name="adj2" fmla="val 9000000"/>
            <a:gd name="adj3" fmla="val 4533"/>
          </a:avLst>
        </a:prstGeom>
        <a:solidFill>
          <a:schemeClr val="accent1">
            <a:shade val="90000"/>
            <a:hueOff val="-188924"/>
            <a:satOff val="7167"/>
            <a:lumOff val="115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242319-4634-4F5E-98CB-1416D63616A9}">
      <dsp:nvSpPr>
        <dsp:cNvPr id="0" name=""/>
        <dsp:cNvSpPr/>
      </dsp:nvSpPr>
      <dsp:spPr>
        <a:xfrm>
          <a:off x="3659842" y="609510"/>
          <a:ext cx="4164743" cy="4164743"/>
        </a:xfrm>
        <a:prstGeom prst="blockArc">
          <a:avLst>
            <a:gd name="adj1" fmla="val 1800000"/>
            <a:gd name="adj2" fmla="val 5400000"/>
            <a:gd name="adj3" fmla="val 4533"/>
          </a:avLst>
        </a:prstGeom>
        <a:solidFill>
          <a:schemeClr val="accent1">
            <a:shade val="90000"/>
            <a:hueOff val="-125949"/>
            <a:satOff val="4778"/>
            <a:lumOff val="77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6B08F5-5862-4B2D-A87B-48091468E381}">
      <dsp:nvSpPr>
        <dsp:cNvPr id="0" name=""/>
        <dsp:cNvSpPr/>
      </dsp:nvSpPr>
      <dsp:spPr>
        <a:xfrm>
          <a:off x="3659842" y="609510"/>
          <a:ext cx="4164743" cy="4164743"/>
        </a:xfrm>
        <a:prstGeom prst="blockArc">
          <a:avLst>
            <a:gd name="adj1" fmla="val 19800000"/>
            <a:gd name="adj2" fmla="val 1800000"/>
            <a:gd name="adj3" fmla="val 4533"/>
          </a:avLst>
        </a:prstGeom>
        <a:solidFill>
          <a:schemeClr val="accent1">
            <a:shade val="90000"/>
            <a:hueOff val="-62975"/>
            <a:satOff val="2389"/>
            <a:lumOff val="38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91702-FD63-4737-9087-EB8AFA6AC0E9}">
      <dsp:nvSpPr>
        <dsp:cNvPr id="0" name=""/>
        <dsp:cNvSpPr/>
      </dsp:nvSpPr>
      <dsp:spPr>
        <a:xfrm>
          <a:off x="3659842" y="609510"/>
          <a:ext cx="4164743" cy="4164743"/>
        </a:xfrm>
        <a:prstGeom prst="blockArc">
          <a:avLst>
            <a:gd name="adj1" fmla="val 16200000"/>
            <a:gd name="adj2" fmla="val 19800000"/>
            <a:gd name="adj3" fmla="val 4533"/>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5E51D3-5CB2-4311-94A3-23FE92030ECC}">
      <dsp:nvSpPr>
        <dsp:cNvPr id="0" name=""/>
        <dsp:cNvSpPr/>
      </dsp:nvSpPr>
      <dsp:spPr>
        <a:xfrm>
          <a:off x="4805739" y="1755407"/>
          <a:ext cx="1872948" cy="1872948"/>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altLang="zh-CN" sz="5900" kern="1200" dirty="0"/>
            <a:t>UN</a:t>
          </a:r>
          <a:endParaRPr lang="zh-CN" altLang="en-US" sz="5900" kern="1200" dirty="0"/>
        </a:p>
      </dsp:txBody>
      <dsp:txXfrm>
        <a:off x="5080026" y="2029694"/>
        <a:ext cx="1324374" cy="1324374"/>
      </dsp:txXfrm>
    </dsp:sp>
    <dsp:sp modelId="{511726AA-919C-4CDA-A20F-5BF72054DE99}">
      <dsp:nvSpPr>
        <dsp:cNvPr id="0" name=""/>
        <dsp:cNvSpPr/>
      </dsp:nvSpPr>
      <dsp:spPr>
        <a:xfrm>
          <a:off x="5086681" y="1176"/>
          <a:ext cx="1311064" cy="1311064"/>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General Assembly</a:t>
          </a:r>
        </a:p>
        <a:p>
          <a:pPr marL="0" lvl="0" indent="0" algn="ctr" defTabSz="488950">
            <a:lnSpc>
              <a:spcPct val="90000"/>
            </a:lnSpc>
            <a:spcBef>
              <a:spcPct val="0"/>
            </a:spcBef>
            <a:spcAft>
              <a:spcPct val="35000"/>
            </a:spcAft>
            <a:buNone/>
          </a:pPr>
          <a:r>
            <a:rPr lang="en-US" altLang="zh-CN" sz="1100" b="1" kern="1200" dirty="0">
              <a:solidFill>
                <a:schemeClr val="tx1"/>
              </a:solidFill>
            </a:rPr>
            <a:t>UNDP, UNEP,UNSSC, </a:t>
          </a:r>
        </a:p>
        <a:p>
          <a:pPr marL="0" lvl="0" indent="0" algn="ctr" defTabSz="488950">
            <a:lnSpc>
              <a:spcPct val="90000"/>
            </a:lnSpc>
            <a:spcBef>
              <a:spcPct val="0"/>
            </a:spcBef>
            <a:spcAft>
              <a:spcPct val="35000"/>
            </a:spcAft>
            <a:buNone/>
          </a:pPr>
          <a:r>
            <a:rPr lang="en-US" altLang="zh-CN" sz="1100" b="1" kern="1200" dirty="0">
              <a:solidFill>
                <a:schemeClr val="tx1"/>
              </a:solidFill>
            </a:rPr>
            <a:t>etc.</a:t>
          </a:r>
          <a:endParaRPr lang="zh-CN" altLang="en-US" sz="1100" b="1" kern="1200" dirty="0">
            <a:solidFill>
              <a:schemeClr val="tx1"/>
            </a:solidFill>
          </a:endParaRPr>
        </a:p>
      </dsp:txBody>
      <dsp:txXfrm>
        <a:off x="5278682" y="193177"/>
        <a:ext cx="927062" cy="927062"/>
      </dsp:txXfrm>
    </dsp:sp>
    <dsp:sp modelId="{09B905EC-39DA-48DB-9421-6F5FA865A758}">
      <dsp:nvSpPr>
        <dsp:cNvPr id="0" name=""/>
        <dsp:cNvSpPr/>
      </dsp:nvSpPr>
      <dsp:spPr>
        <a:xfrm>
          <a:off x="6849194" y="1018763"/>
          <a:ext cx="1311064" cy="1311064"/>
        </a:xfrm>
        <a:prstGeom prst="ellipse">
          <a:avLst/>
        </a:prstGeom>
        <a:solidFill>
          <a:schemeClr val="accent1">
            <a:shade val="80000"/>
            <a:hueOff val="-62963"/>
            <a:satOff val="4550"/>
            <a:lumOff val="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Secretariat</a:t>
          </a:r>
        </a:p>
        <a:p>
          <a:pPr marL="0" lvl="0" indent="0" algn="ctr" defTabSz="488950">
            <a:lnSpc>
              <a:spcPct val="90000"/>
            </a:lnSpc>
            <a:spcBef>
              <a:spcPct val="0"/>
            </a:spcBef>
            <a:spcAft>
              <a:spcPct val="35000"/>
            </a:spcAft>
            <a:buNone/>
          </a:pPr>
          <a:r>
            <a:rPr lang="en-US" altLang="zh-CN" sz="1100" b="1" kern="1200" dirty="0">
              <a:solidFill>
                <a:schemeClr val="tx1"/>
              </a:solidFill>
            </a:rPr>
            <a:t>OCHA, OHCHR, UNOG</a:t>
          </a:r>
        </a:p>
        <a:p>
          <a:pPr marL="0" lvl="0" indent="0" algn="ctr" defTabSz="488950">
            <a:lnSpc>
              <a:spcPct val="90000"/>
            </a:lnSpc>
            <a:spcBef>
              <a:spcPct val="0"/>
            </a:spcBef>
            <a:spcAft>
              <a:spcPct val="35000"/>
            </a:spcAft>
            <a:buNone/>
          </a:pPr>
          <a:r>
            <a:rPr lang="en-US" altLang="zh-CN" sz="1100" b="1" kern="1200" dirty="0">
              <a:solidFill>
                <a:schemeClr val="tx1"/>
              </a:solidFill>
            </a:rPr>
            <a:t>etc.</a:t>
          </a:r>
          <a:endParaRPr lang="zh-CN" altLang="en-US" sz="1100" b="1" kern="1200" dirty="0">
            <a:solidFill>
              <a:schemeClr val="tx1"/>
            </a:solidFill>
          </a:endParaRPr>
        </a:p>
      </dsp:txBody>
      <dsp:txXfrm>
        <a:off x="7041195" y="1210764"/>
        <a:ext cx="927062" cy="927062"/>
      </dsp:txXfrm>
    </dsp:sp>
    <dsp:sp modelId="{12DBCAB7-7A03-4C4F-B9F0-403A79058A6A}">
      <dsp:nvSpPr>
        <dsp:cNvPr id="0" name=""/>
        <dsp:cNvSpPr/>
      </dsp:nvSpPr>
      <dsp:spPr>
        <a:xfrm>
          <a:off x="6849194" y="3053936"/>
          <a:ext cx="1311064" cy="1311064"/>
        </a:xfrm>
        <a:prstGeom prst="ellipse">
          <a:avLst/>
        </a:prstGeom>
        <a:solidFill>
          <a:schemeClr val="accent1">
            <a:shade val="80000"/>
            <a:hueOff val="-125926"/>
            <a:satOff val="9101"/>
            <a:lumOff val="90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International Court of Justice</a:t>
          </a:r>
          <a:endParaRPr lang="zh-CN" altLang="en-US" sz="1100" b="1" kern="1200" dirty="0">
            <a:solidFill>
              <a:schemeClr val="tx1"/>
            </a:solidFill>
          </a:endParaRPr>
        </a:p>
      </dsp:txBody>
      <dsp:txXfrm>
        <a:off x="7041195" y="3245937"/>
        <a:ext cx="927062" cy="927062"/>
      </dsp:txXfrm>
    </dsp:sp>
    <dsp:sp modelId="{AE8F6D0D-75C8-4ACA-BFC0-ED09E56D8584}">
      <dsp:nvSpPr>
        <dsp:cNvPr id="0" name=""/>
        <dsp:cNvSpPr/>
      </dsp:nvSpPr>
      <dsp:spPr>
        <a:xfrm>
          <a:off x="5086681" y="4071523"/>
          <a:ext cx="1311064" cy="1311064"/>
        </a:xfrm>
        <a:prstGeom prst="ellipse">
          <a:avLst/>
        </a:prstGeom>
        <a:solidFill>
          <a:schemeClr val="accent1">
            <a:shade val="80000"/>
            <a:hueOff val="-188890"/>
            <a:satOff val="13651"/>
            <a:lumOff val="13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Security Council</a:t>
          </a:r>
        </a:p>
        <a:p>
          <a:pPr marL="0" lvl="0" indent="0" algn="ctr" defTabSz="488950">
            <a:lnSpc>
              <a:spcPct val="90000"/>
            </a:lnSpc>
            <a:spcBef>
              <a:spcPct val="0"/>
            </a:spcBef>
            <a:spcAft>
              <a:spcPct val="35000"/>
            </a:spcAft>
            <a:buNone/>
          </a:pPr>
          <a:r>
            <a:rPr lang="en-US" altLang="zh-CN" sz="1100" b="1" kern="1200" dirty="0">
              <a:solidFill>
                <a:schemeClr val="tx1"/>
              </a:solidFill>
            </a:rPr>
            <a:t>ICTR, ICTY</a:t>
          </a:r>
        </a:p>
        <a:p>
          <a:pPr marL="0" lvl="0" indent="0" algn="ctr" defTabSz="488950">
            <a:lnSpc>
              <a:spcPct val="90000"/>
            </a:lnSpc>
            <a:spcBef>
              <a:spcPct val="0"/>
            </a:spcBef>
            <a:spcAft>
              <a:spcPct val="35000"/>
            </a:spcAft>
            <a:buNone/>
          </a:pPr>
          <a:r>
            <a:rPr lang="en-US" altLang="zh-CN" sz="1100" b="1" kern="1200" dirty="0">
              <a:solidFill>
                <a:schemeClr val="tx1"/>
              </a:solidFill>
            </a:rPr>
            <a:t>etc.</a:t>
          </a:r>
          <a:endParaRPr lang="zh-CN" altLang="en-US" sz="1100" b="1" kern="1200" dirty="0">
            <a:solidFill>
              <a:schemeClr val="tx1"/>
            </a:solidFill>
          </a:endParaRPr>
        </a:p>
      </dsp:txBody>
      <dsp:txXfrm>
        <a:off x="5278682" y="4263524"/>
        <a:ext cx="927062" cy="927062"/>
      </dsp:txXfrm>
    </dsp:sp>
    <dsp:sp modelId="{3C2715F7-05A1-4127-8EA3-B5A085C31F8C}">
      <dsp:nvSpPr>
        <dsp:cNvPr id="0" name=""/>
        <dsp:cNvSpPr/>
      </dsp:nvSpPr>
      <dsp:spPr>
        <a:xfrm>
          <a:off x="3324169" y="3053936"/>
          <a:ext cx="1311064" cy="1311064"/>
        </a:xfrm>
        <a:prstGeom prst="ellipse">
          <a:avLst/>
        </a:prstGeom>
        <a:solidFill>
          <a:schemeClr val="accent1">
            <a:shade val="80000"/>
            <a:hueOff val="-251853"/>
            <a:satOff val="18202"/>
            <a:lumOff val="180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Economic and Social Council</a:t>
          </a:r>
        </a:p>
        <a:p>
          <a:pPr marL="0" lvl="0" indent="0" algn="ctr" defTabSz="488950">
            <a:lnSpc>
              <a:spcPct val="90000"/>
            </a:lnSpc>
            <a:spcBef>
              <a:spcPct val="0"/>
            </a:spcBef>
            <a:spcAft>
              <a:spcPct val="35000"/>
            </a:spcAft>
            <a:buNone/>
          </a:pPr>
          <a:r>
            <a:rPr lang="en-US" altLang="zh-CN" sz="1100" b="1" kern="1200" dirty="0">
              <a:solidFill>
                <a:schemeClr val="tx1"/>
              </a:solidFill>
            </a:rPr>
            <a:t>FAO, ITU, UNESCO,</a:t>
          </a:r>
        </a:p>
        <a:p>
          <a:pPr marL="0" lvl="0" indent="0" algn="ctr" defTabSz="488950">
            <a:lnSpc>
              <a:spcPct val="90000"/>
            </a:lnSpc>
            <a:spcBef>
              <a:spcPct val="0"/>
            </a:spcBef>
            <a:spcAft>
              <a:spcPct val="35000"/>
            </a:spcAft>
            <a:buNone/>
          </a:pPr>
          <a:r>
            <a:rPr lang="en-US" altLang="zh-CN" sz="1100" b="1" kern="1200" dirty="0">
              <a:solidFill>
                <a:schemeClr val="tx1"/>
              </a:solidFill>
            </a:rPr>
            <a:t>etc.</a:t>
          </a:r>
        </a:p>
      </dsp:txBody>
      <dsp:txXfrm>
        <a:off x="3516170" y="3245937"/>
        <a:ext cx="927062" cy="927062"/>
      </dsp:txXfrm>
    </dsp:sp>
    <dsp:sp modelId="{2BBE44CD-40B4-472D-BBAB-63A359681A23}">
      <dsp:nvSpPr>
        <dsp:cNvPr id="0" name=""/>
        <dsp:cNvSpPr/>
      </dsp:nvSpPr>
      <dsp:spPr>
        <a:xfrm>
          <a:off x="3324169" y="1018763"/>
          <a:ext cx="1311064" cy="1311064"/>
        </a:xfrm>
        <a:prstGeom prst="ellipse">
          <a:avLst/>
        </a:prstGeom>
        <a:solidFill>
          <a:schemeClr val="accent1">
            <a:shade val="80000"/>
            <a:hueOff val="-314816"/>
            <a:satOff val="22752"/>
            <a:lumOff val="22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Trusteeship Council</a:t>
          </a:r>
        </a:p>
      </dsp:txBody>
      <dsp:txXfrm>
        <a:off x="3516170" y="1210764"/>
        <a:ext cx="927062" cy="927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41306-5F3A-4C7E-8B4E-EF6CA5F34B71}">
      <dsp:nvSpPr>
        <dsp:cNvPr id="0" name=""/>
        <dsp:cNvSpPr/>
      </dsp:nvSpPr>
      <dsp:spPr>
        <a:xfrm>
          <a:off x="0" y="1205860"/>
          <a:ext cx="8474418" cy="0"/>
        </a:xfrm>
        <a:prstGeom prst="line">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F794C-C576-46D7-BE29-9597D4F1B812}">
      <dsp:nvSpPr>
        <dsp:cNvPr id="0" name=""/>
        <dsp:cNvSpPr/>
      </dsp:nvSpPr>
      <dsp:spPr>
        <a:xfrm rot="8100000">
          <a:off x="40321" y="277903"/>
          <a:ext cx="177355" cy="177355"/>
        </a:xfrm>
        <a:prstGeom prst="teardrop">
          <a:avLst>
            <a:gd name="adj" fmla="val 11500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B4FF4-0CA3-4749-ACB8-51E925D55698}">
      <dsp:nvSpPr>
        <dsp:cNvPr id="0" name=""/>
        <dsp:cNvSpPr/>
      </dsp:nvSpPr>
      <dsp:spPr>
        <a:xfrm>
          <a:off x="60024" y="297606"/>
          <a:ext cx="137950" cy="137950"/>
        </a:xfrm>
        <a:prstGeom prst="ellipse">
          <a:avLst/>
        </a:prstGeom>
        <a:solidFill>
          <a:schemeClr val="lt1">
            <a:alpha val="90000"/>
            <a:hueOff val="0"/>
            <a:satOff val="0"/>
            <a:lumOff val="0"/>
            <a:alphaOff val="0"/>
          </a:schemeClr>
        </a:solidFill>
        <a:ln w="12700" cap="flat" cmpd="sng" algn="ctr">
          <a:solidFill>
            <a:schemeClr val="accent1">
              <a:shade val="80000"/>
              <a:hueOff val="-78704"/>
              <a:satOff val="5688"/>
              <a:lumOff val="56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3542C-56D3-4224-995E-2DB801C94DEF}">
      <dsp:nvSpPr>
        <dsp:cNvPr id="0" name=""/>
        <dsp:cNvSpPr/>
      </dsp:nvSpPr>
      <dsp:spPr>
        <a:xfrm>
          <a:off x="254408" y="491991"/>
          <a:ext cx="2815623" cy="713869"/>
        </a:xfrm>
        <a:prstGeom prst="rect">
          <a:avLst/>
        </a:prstGeom>
        <a:noFill/>
        <a:ln>
          <a:noFill/>
        </a:ln>
        <a:effectLst/>
      </dsp:spPr>
      <dsp:style>
        <a:lnRef idx="0">
          <a:scrgbClr r="0" g="0" b="0"/>
        </a:lnRef>
        <a:fillRef idx="0">
          <a:scrgbClr r="0" g="0" b="0"/>
        </a:fillRef>
        <a:effectRef idx="0">
          <a:scrgbClr r="0" g="0" b="0"/>
        </a:effectRef>
        <a:fontRef idx="minor"/>
      </dsp:style>
    </dsp:sp>
    <dsp:sp modelId="{DB451E9D-F0A6-46CD-A0B1-C0F93A063222}">
      <dsp:nvSpPr>
        <dsp:cNvPr id="0" name=""/>
        <dsp:cNvSpPr/>
      </dsp:nvSpPr>
      <dsp:spPr>
        <a:xfrm>
          <a:off x="254408" y="241172"/>
          <a:ext cx="2815623" cy="25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dirty="0"/>
            <a:t>Internships </a:t>
          </a:r>
        </a:p>
      </dsp:txBody>
      <dsp:txXfrm>
        <a:off x="254408" y="241172"/>
        <a:ext cx="2815623" cy="250819"/>
      </dsp:txXfrm>
    </dsp:sp>
    <dsp:sp modelId="{03D7E4E9-23C8-4B36-A8AA-F8FFAD509484}">
      <dsp:nvSpPr>
        <dsp:cNvPr id="0" name=""/>
        <dsp:cNvSpPr/>
      </dsp:nvSpPr>
      <dsp:spPr>
        <a:xfrm>
          <a:off x="128999" y="491991"/>
          <a:ext cx="0" cy="713869"/>
        </a:xfrm>
        <a:prstGeom prst="line">
          <a:avLst/>
        </a:prstGeom>
        <a:noFill/>
        <a:ln w="6350" cap="flat" cmpd="sng" algn="ctr">
          <a:solidFill>
            <a:schemeClr val="accent1">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857F7F-8BA7-401C-9923-1154720989C4}">
      <dsp:nvSpPr>
        <dsp:cNvPr id="0" name=""/>
        <dsp:cNvSpPr/>
      </dsp:nvSpPr>
      <dsp:spPr>
        <a:xfrm>
          <a:off x="106425" y="1183287"/>
          <a:ext cx="45147" cy="45147"/>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CAFB5-6E68-4C32-89FC-76C0EEA30414}">
      <dsp:nvSpPr>
        <dsp:cNvPr id="0" name=""/>
        <dsp:cNvSpPr/>
      </dsp:nvSpPr>
      <dsp:spPr>
        <a:xfrm rot="18900000">
          <a:off x="1731961" y="1956462"/>
          <a:ext cx="177355" cy="177355"/>
        </a:xfrm>
        <a:prstGeom prst="teardrop">
          <a:avLst>
            <a:gd name="adj" fmla="val 115000"/>
          </a:avLst>
        </a:prstGeom>
        <a:solidFill>
          <a:schemeClr val="accent1">
            <a:shade val="80000"/>
            <a:hueOff val="-104939"/>
            <a:satOff val="7584"/>
            <a:lumOff val="7520"/>
            <a:alphaOff val="0"/>
          </a:schemeClr>
        </a:solidFill>
        <a:ln w="12700" cap="flat" cmpd="sng" algn="ctr">
          <a:solidFill>
            <a:schemeClr val="accent1">
              <a:shade val="80000"/>
              <a:hueOff val="-104939"/>
              <a:satOff val="7584"/>
              <a:lumOff val="75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8F9ED-EBE6-4CC7-AA5A-4FC00EC5C4BA}">
      <dsp:nvSpPr>
        <dsp:cNvPr id="0" name=""/>
        <dsp:cNvSpPr/>
      </dsp:nvSpPr>
      <dsp:spPr>
        <a:xfrm>
          <a:off x="1751664" y="1976165"/>
          <a:ext cx="137950" cy="137950"/>
        </a:xfrm>
        <a:prstGeom prst="ellipse">
          <a:avLst/>
        </a:prstGeom>
        <a:solidFill>
          <a:schemeClr val="lt1">
            <a:alpha val="90000"/>
            <a:hueOff val="0"/>
            <a:satOff val="0"/>
            <a:lumOff val="0"/>
            <a:alphaOff val="0"/>
          </a:schemeClr>
        </a:solidFill>
        <a:ln w="12700" cap="flat" cmpd="sng" algn="ctr">
          <a:solidFill>
            <a:schemeClr val="accent1">
              <a:shade val="80000"/>
              <a:hueOff val="-157408"/>
              <a:satOff val="11376"/>
              <a:lumOff val="112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27926E-1FAE-422C-9D99-16B08AF7B6EA}">
      <dsp:nvSpPr>
        <dsp:cNvPr id="0" name=""/>
        <dsp:cNvSpPr/>
      </dsp:nvSpPr>
      <dsp:spPr>
        <a:xfrm>
          <a:off x="1946049" y="1205860"/>
          <a:ext cx="2815623" cy="713869"/>
        </a:xfrm>
        <a:prstGeom prst="rect">
          <a:avLst/>
        </a:prstGeom>
        <a:noFill/>
        <a:ln>
          <a:noFill/>
        </a:ln>
        <a:effectLst/>
      </dsp:spPr>
      <dsp:style>
        <a:lnRef idx="0">
          <a:scrgbClr r="0" g="0" b="0"/>
        </a:lnRef>
        <a:fillRef idx="0">
          <a:scrgbClr r="0" g="0" b="0"/>
        </a:fillRef>
        <a:effectRef idx="0">
          <a:scrgbClr r="0" g="0" b="0"/>
        </a:effectRef>
        <a:fontRef idx="minor"/>
      </dsp:style>
    </dsp:sp>
    <dsp:sp modelId="{9CB25745-9112-48B7-887C-18B7218BF863}">
      <dsp:nvSpPr>
        <dsp:cNvPr id="0" name=""/>
        <dsp:cNvSpPr/>
      </dsp:nvSpPr>
      <dsp:spPr>
        <a:xfrm>
          <a:off x="1946049" y="1919730"/>
          <a:ext cx="2815623" cy="25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a:t>Consultancy</a:t>
          </a:r>
          <a:endParaRPr lang="en-US" sz="2400" b="1" kern="1200" dirty="0"/>
        </a:p>
      </dsp:txBody>
      <dsp:txXfrm>
        <a:off x="1946049" y="1919730"/>
        <a:ext cx="2815623" cy="250819"/>
      </dsp:txXfrm>
    </dsp:sp>
    <dsp:sp modelId="{8D71AB79-2B34-4362-88A0-3E35FD723385}">
      <dsp:nvSpPr>
        <dsp:cNvPr id="0" name=""/>
        <dsp:cNvSpPr/>
      </dsp:nvSpPr>
      <dsp:spPr>
        <a:xfrm>
          <a:off x="1820639" y="1205860"/>
          <a:ext cx="0" cy="713869"/>
        </a:xfrm>
        <a:prstGeom prst="line">
          <a:avLst/>
        </a:prstGeom>
        <a:noFill/>
        <a:ln w="6350" cap="flat" cmpd="sng" algn="ctr">
          <a:solidFill>
            <a:schemeClr val="accent1">
              <a:shade val="90000"/>
              <a:hueOff val="-104958"/>
              <a:satOff val="3982"/>
              <a:lumOff val="64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CAAFB0-329A-4BDF-A7A6-4BD56641F74D}">
      <dsp:nvSpPr>
        <dsp:cNvPr id="0" name=""/>
        <dsp:cNvSpPr/>
      </dsp:nvSpPr>
      <dsp:spPr>
        <a:xfrm>
          <a:off x="1798066" y="1183287"/>
          <a:ext cx="45147" cy="45147"/>
        </a:xfrm>
        <a:prstGeom prst="ellipse">
          <a:avLst/>
        </a:prstGeom>
        <a:solidFill>
          <a:schemeClr val="accent1">
            <a:shade val="80000"/>
            <a:hueOff val="-104939"/>
            <a:satOff val="7584"/>
            <a:lumOff val="7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EA22A-0D65-448C-A5B7-BDC9314140F4}">
      <dsp:nvSpPr>
        <dsp:cNvPr id="0" name=""/>
        <dsp:cNvSpPr/>
      </dsp:nvSpPr>
      <dsp:spPr>
        <a:xfrm rot="8100000">
          <a:off x="3423602" y="277903"/>
          <a:ext cx="177355" cy="177355"/>
        </a:xfrm>
        <a:prstGeom prst="teardrop">
          <a:avLst>
            <a:gd name="adj" fmla="val 115000"/>
          </a:avLst>
        </a:prstGeom>
        <a:solidFill>
          <a:schemeClr val="accent1">
            <a:shade val="80000"/>
            <a:hueOff val="-209877"/>
            <a:satOff val="15168"/>
            <a:lumOff val="15039"/>
            <a:alphaOff val="0"/>
          </a:schemeClr>
        </a:solidFill>
        <a:ln w="12700" cap="flat" cmpd="sng" algn="ctr">
          <a:solidFill>
            <a:schemeClr val="accent1">
              <a:shade val="80000"/>
              <a:hueOff val="-209877"/>
              <a:satOff val="15168"/>
              <a:lumOff val="15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40AAD-BC69-45A6-B343-AF82B2C15D9E}">
      <dsp:nvSpPr>
        <dsp:cNvPr id="0" name=""/>
        <dsp:cNvSpPr/>
      </dsp:nvSpPr>
      <dsp:spPr>
        <a:xfrm>
          <a:off x="3443304" y="297606"/>
          <a:ext cx="137950" cy="137950"/>
        </a:xfrm>
        <a:prstGeom prst="ellipse">
          <a:avLst/>
        </a:prstGeom>
        <a:solidFill>
          <a:schemeClr val="lt1">
            <a:alpha val="90000"/>
            <a:hueOff val="0"/>
            <a:satOff val="0"/>
            <a:lumOff val="0"/>
            <a:alphaOff val="0"/>
          </a:schemeClr>
        </a:solidFill>
        <a:ln w="12700" cap="flat" cmpd="sng" algn="ctr">
          <a:solidFill>
            <a:schemeClr val="accent1">
              <a:shade val="80000"/>
              <a:hueOff val="-236112"/>
              <a:satOff val="17064"/>
              <a:lumOff val="169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B38228-6426-4B5A-9AAA-63865CA6316B}">
      <dsp:nvSpPr>
        <dsp:cNvPr id="0" name=""/>
        <dsp:cNvSpPr/>
      </dsp:nvSpPr>
      <dsp:spPr>
        <a:xfrm>
          <a:off x="3637689" y="491991"/>
          <a:ext cx="2815623" cy="713869"/>
        </a:xfrm>
        <a:prstGeom prst="rect">
          <a:avLst/>
        </a:prstGeom>
        <a:noFill/>
        <a:ln>
          <a:noFill/>
        </a:ln>
        <a:effectLst/>
      </dsp:spPr>
      <dsp:style>
        <a:lnRef idx="0">
          <a:scrgbClr r="0" g="0" b="0"/>
        </a:lnRef>
        <a:fillRef idx="0">
          <a:scrgbClr r="0" g="0" b="0"/>
        </a:fillRef>
        <a:effectRef idx="0">
          <a:scrgbClr r="0" g="0" b="0"/>
        </a:effectRef>
        <a:fontRef idx="minor"/>
      </dsp:style>
    </dsp:sp>
    <dsp:sp modelId="{030243FA-318D-4A67-8099-5A5445D92061}">
      <dsp:nvSpPr>
        <dsp:cNvPr id="0" name=""/>
        <dsp:cNvSpPr/>
      </dsp:nvSpPr>
      <dsp:spPr>
        <a:xfrm>
          <a:off x="3637689" y="241172"/>
          <a:ext cx="2815623" cy="25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dirty="0"/>
            <a:t>Young Talent </a:t>
          </a:r>
          <a:r>
            <a:rPr lang="en-US" sz="2400" b="1" kern="1200" dirty="0" err="1"/>
            <a:t>Programmes</a:t>
          </a:r>
          <a:r>
            <a:rPr lang="en-US" sz="2400" b="1" kern="1200" dirty="0"/>
            <a:t> </a:t>
          </a:r>
        </a:p>
      </dsp:txBody>
      <dsp:txXfrm>
        <a:off x="3637689" y="241172"/>
        <a:ext cx="2815623" cy="250819"/>
      </dsp:txXfrm>
    </dsp:sp>
    <dsp:sp modelId="{454D0399-C074-4484-80CC-F14E9E90F11B}">
      <dsp:nvSpPr>
        <dsp:cNvPr id="0" name=""/>
        <dsp:cNvSpPr/>
      </dsp:nvSpPr>
      <dsp:spPr>
        <a:xfrm>
          <a:off x="3512280" y="491991"/>
          <a:ext cx="0" cy="713869"/>
        </a:xfrm>
        <a:prstGeom prst="line">
          <a:avLst/>
        </a:prstGeom>
        <a:noFill/>
        <a:ln w="6350" cap="flat" cmpd="sng" algn="ctr">
          <a:solidFill>
            <a:schemeClr val="accent1">
              <a:shade val="90000"/>
              <a:hueOff val="-209915"/>
              <a:satOff val="7963"/>
              <a:lumOff val="12882"/>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D2EB51-02A0-4072-BBD6-3F82AA802E5F}">
      <dsp:nvSpPr>
        <dsp:cNvPr id="0" name=""/>
        <dsp:cNvSpPr/>
      </dsp:nvSpPr>
      <dsp:spPr>
        <a:xfrm>
          <a:off x="3489706" y="1183287"/>
          <a:ext cx="45147" cy="45147"/>
        </a:xfrm>
        <a:prstGeom prst="ellipse">
          <a:avLst/>
        </a:prstGeom>
        <a:solidFill>
          <a:schemeClr val="accent1">
            <a:shade val="80000"/>
            <a:hueOff val="-209877"/>
            <a:satOff val="15168"/>
            <a:lumOff val="15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89F18-902A-4FFB-8089-30C24B3834FF}">
      <dsp:nvSpPr>
        <dsp:cNvPr id="0" name=""/>
        <dsp:cNvSpPr/>
      </dsp:nvSpPr>
      <dsp:spPr>
        <a:xfrm rot="18900000">
          <a:off x="5115242" y="1956462"/>
          <a:ext cx="177355" cy="177355"/>
        </a:xfrm>
        <a:prstGeom prst="teardrop">
          <a:avLst>
            <a:gd name="adj" fmla="val 115000"/>
          </a:avLst>
        </a:prstGeom>
        <a:solidFill>
          <a:schemeClr val="accent1">
            <a:shade val="80000"/>
            <a:hueOff val="-314816"/>
            <a:satOff val="22752"/>
            <a:lumOff val="22559"/>
            <a:alphaOff val="0"/>
          </a:schemeClr>
        </a:solidFill>
        <a:ln w="12700" cap="flat" cmpd="sng" algn="ctr">
          <a:solidFill>
            <a:schemeClr val="accent1">
              <a:shade val="80000"/>
              <a:hueOff val="-314816"/>
              <a:satOff val="22752"/>
              <a:lumOff val="225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36AC9-8C56-46FB-B97B-95D1B2C4BE8E}">
      <dsp:nvSpPr>
        <dsp:cNvPr id="0" name=""/>
        <dsp:cNvSpPr/>
      </dsp:nvSpPr>
      <dsp:spPr>
        <a:xfrm>
          <a:off x="5134945" y="1976165"/>
          <a:ext cx="137950" cy="137950"/>
        </a:xfrm>
        <a:prstGeom prst="ellipse">
          <a:avLst/>
        </a:prstGeom>
        <a:solidFill>
          <a:schemeClr val="lt1">
            <a:alpha val="90000"/>
            <a:hueOff val="0"/>
            <a:satOff val="0"/>
            <a:lumOff val="0"/>
            <a:alphaOff val="0"/>
          </a:schemeClr>
        </a:solidFill>
        <a:ln w="12700" cap="flat" cmpd="sng" algn="ctr">
          <a:solidFill>
            <a:schemeClr val="accent1">
              <a:shade val="80000"/>
              <a:hueOff val="-314816"/>
              <a:satOff val="22752"/>
              <a:lumOff val="225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A41D8-420B-4990-B2AD-A85CA1AF0BFF}">
      <dsp:nvSpPr>
        <dsp:cNvPr id="0" name=""/>
        <dsp:cNvSpPr/>
      </dsp:nvSpPr>
      <dsp:spPr>
        <a:xfrm>
          <a:off x="5329330" y="1205860"/>
          <a:ext cx="2815623" cy="713869"/>
        </a:xfrm>
        <a:prstGeom prst="rect">
          <a:avLst/>
        </a:prstGeom>
        <a:noFill/>
        <a:ln>
          <a:noFill/>
        </a:ln>
        <a:effectLst/>
      </dsp:spPr>
      <dsp:style>
        <a:lnRef idx="0">
          <a:scrgbClr r="0" g="0" b="0"/>
        </a:lnRef>
        <a:fillRef idx="0">
          <a:scrgbClr r="0" g="0" b="0"/>
        </a:fillRef>
        <a:effectRef idx="0">
          <a:scrgbClr r="0" g="0" b="0"/>
        </a:effectRef>
        <a:fontRef idx="minor"/>
      </dsp:style>
    </dsp:sp>
    <dsp:sp modelId="{FCA96BD5-E592-4DAE-9B50-41CD135FCD79}">
      <dsp:nvSpPr>
        <dsp:cNvPr id="0" name=""/>
        <dsp:cNvSpPr/>
      </dsp:nvSpPr>
      <dsp:spPr>
        <a:xfrm>
          <a:off x="5329330" y="1919730"/>
          <a:ext cx="2815623" cy="250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pPr>
          <a:r>
            <a:rPr lang="en-US" sz="2400" b="1" kern="1200" dirty="0"/>
            <a:t>Staff</a:t>
          </a:r>
        </a:p>
      </dsp:txBody>
      <dsp:txXfrm>
        <a:off x="5329330" y="1919730"/>
        <a:ext cx="2815623" cy="250819"/>
      </dsp:txXfrm>
    </dsp:sp>
    <dsp:sp modelId="{BDCC45E8-BEA4-4E81-BE9B-C9AD60951610}">
      <dsp:nvSpPr>
        <dsp:cNvPr id="0" name=""/>
        <dsp:cNvSpPr/>
      </dsp:nvSpPr>
      <dsp:spPr>
        <a:xfrm>
          <a:off x="5203920" y="1205860"/>
          <a:ext cx="0" cy="713869"/>
        </a:xfrm>
        <a:prstGeom prst="line">
          <a:avLst/>
        </a:prstGeom>
        <a:noFill/>
        <a:ln w="6350" cap="flat" cmpd="sng" algn="ctr">
          <a:solidFill>
            <a:schemeClr val="accent1">
              <a:shade val="90000"/>
              <a:hueOff val="-314873"/>
              <a:satOff val="11945"/>
              <a:lumOff val="19323"/>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112F62-E9BD-4C90-83DA-54F68B291398}">
      <dsp:nvSpPr>
        <dsp:cNvPr id="0" name=""/>
        <dsp:cNvSpPr/>
      </dsp:nvSpPr>
      <dsp:spPr>
        <a:xfrm>
          <a:off x="5181346" y="1183287"/>
          <a:ext cx="45147" cy="45147"/>
        </a:xfrm>
        <a:prstGeom prst="ellipse">
          <a:avLst/>
        </a:prstGeom>
        <a:solidFill>
          <a:schemeClr val="accent1">
            <a:shade val="80000"/>
            <a:hueOff val="-314816"/>
            <a:satOff val="22752"/>
            <a:lumOff val="22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2ADB1-B05A-4FDE-A01E-38745F7A2E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829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ED0E738A-9180-2599-8D43-078C33874C6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F605039-1685-0D29-0088-BAD129090C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CN">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9694C66D-A1AE-AC72-5626-DCAE426F7E91}"/>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3817282A-E1C0-EB40-8D24-D10515AF5829}" type="slidenum">
              <a:rPr lang="en-US" altLang="zh-CN" sz="1200"/>
              <a:pPr eaLnBrk="1" hangingPunct="1"/>
              <a:t>3</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C86E0F3-E340-7DF3-2CBC-48306FB6EB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3C1BA88-FDFC-6344-89B3-14B57713D249}" type="slidenum">
              <a:rPr lang="en-US" altLang="en-CH" sz="1200">
                <a:latin typeface="Arial" panose="020B0604020202020204" pitchFamily="34" charset="0"/>
              </a:rPr>
              <a:pPr eaLnBrk="1" hangingPunct="1"/>
              <a:t>5</a:t>
            </a:fld>
            <a:endParaRPr lang="en-US" altLang="en-CH" sz="1200">
              <a:latin typeface="Arial" panose="020B0604020202020204" pitchFamily="34" charset="0"/>
            </a:endParaRPr>
          </a:p>
        </p:txBody>
      </p:sp>
      <p:sp>
        <p:nvSpPr>
          <p:cNvPr id="19458" name="Rectangle 2">
            <a:extLst>
              <a:ext uri="{FF2B5EF4-FFF2-40B4-BE49-F238E27FC236}">
                <a16:creationId xmlns:a16="http://schemas.microsoft.com/office/drawing/2014/main" id="{5D0C0E2B-69C7-D384-D024-B87C7E13ABA4}"/>
              </a:ext>
            </a:extLst>
          </p:cNvPr>
          <p:cNvSpPr>
            <a:spLocks noGrp="1" noRot="1" noChangeAspect="1" noChangeArrowheads="1" noTextEdit="1"/>
          </p:cNvSpPr>
          <p:nvPr>
            <p:ph type="sldImg"/>
          </p:nvPr>
        </p:nvSpPr>
        <p:spPr bwMode="auto">
          <a:xfrm>
            <a:off x="400050" y="692150"/>
            <a:ext cx="607060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7F4FDCF-A38A-1BF7-EF66-2DA891DE5DBE}"/>
              </a:ext>
            </a:extLst>
          </p:cNvPr>
          <p:cNvSpPr>
            <a:spLocks noGrp="1" noChangeArrowheads="1"/>
          </p:cNvSpPr>
          <p:nvPr>
            <p:ph type="body" idx="1"/>
          </p:nvPr>
        </p:nvSpPr>
        <p:spPr bwMode="auto">
          <a:xfrm>
            <a:off x="914400" y="4341813"/>
            <a:ext cx="50276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CH">
                <a:ea typeface="ＭＳ Ｐゴシック" panose="020B0600070205080204" pitchFamily="34" charset="-128"/>
              </a:rPr>
              <a:t>Employees of United Nations are defined </a:t>
            </a:r>
            <a:r>
              <a:rPr lang="ja-JP" altLang="en-US" i="1">
                <a:ea typeface="ＭＳ Ｐゴシック" panose="020B0600070205080204" pitchFamily="34" charset="-128"/>
              </a:rPr>
              <a:t>“</a:t>
            </a:r>
            <a:r>
              <a:rPr lang="en-US" altLang="ja-JP" i="1">
                <a:ea typeface="ＭＳ Ｐゴシック" panose="020B0600070205080204" pitchFamily="34" charset="-128"/>
              </a:rPr>
              <a:t>International Civil Servant</a:t>
            </a:r>
            <a:r>
              <a:rPr lang="ja-JP" altLang="en-US" i="1">
                <a:ea typeface="ＭＳ Ｐゴシック" panose="020B0600070205080204" pitchFamily="34" charset="-128"/>
              </a:rPr>
              <a:t>”</a:t>
            </a:r>
            <a:r>
              <a:rPr lang="en-US" altLang="ja-JP">
                <a:ea typeface="ＭＳ Ｐゴシック" panose="020B0600070205080204" pitchFamily="34" charset="-128"/>
              </a:rPr>
              <a:t>. </a:t>
            </a:r>
          </a:p>
          <a:p>
            <a:pPr eaLnBrk="1" hangingPunct="1"/>
            <a:r>
              <a:rPr lang="en-GB" altLang="en-CH">
                <a:ea typeface="ＭＳ Ｐゴシック" panose="020B0600070205080204" pitchFamily="34" charset="-128"/>
              </a:rPr>
              <a:t>The definition of an international civil servant was proposed by the by the Secretary General in 2008 and gives you an idea of the comptences, skills and level of commitment and integrity that is required to work for United Nations. </a:t>
            </a:r>
            <a:endParaRPr lang="en-IE" altLang="en-CH">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normAutofit fontScale="90000"/>
          </a:bodyPr>
          <a:lstStyle/>
          <a:p>
            <a:r>
              <a:rPr lang="en-US" dirty="0"/>
              <a:t>International Organizations market &amp; secrets</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Dr. Manuela Morelli </a:t>
            </a:r>
          </a:p>
          <a:p>
            <a:r>
              <a:rPr lang="en-US" dirty="0"/>
              <a:t>  Founder, </a:t>
            </a:r>
            <a:r>
              <a:rPr lang="en-US" dirty="0" err="1"/>
              <a:t>Talentum</a:t>
            </a:r>
            <a:r>
              <a:rPr lang="en-US" dirty="0"/>
              <a:t> Consulting</a:t>
            </a:r>
          </a:p>
          <a:p>
            <a:endParaRPr lang="en-US" sz="2000" dirty="0">
              <a:solidFill>
                <a:schemeClr val="bg1"/>
              </a:solidFill>
            </a:endParaRP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14419893-9AE8-496F-8E21-0C746B94B441}"/>
              </a:ext>
            </a:extLst>
          </p:cNvPr>
          <p:cNvSpPr/>
          <p:nvPr/>
        </p:nvSpPr>
        <p:spPr>
          <a:xfrm>
            <a:off x="7827138" y="1"/>
            <a:ext cx="4364862" cy="4351981"/>
          </a:xfrm>
          <a:custGeom>
            <a:avLst/>
            <a:gdLst>
              <a:gd name="connsiteX0" fmla="*/ 221079 w 4364862"/>
              <a:gd name="connsiteY0" fmla="*/ 0 h 4351981"/>
              <a:gd name="connsiteX1" fmla="*/ 4364862 w 4364862"/>
              <a:gd name="connsiteY1" fmla="*/ 0 h 4351981"/>
              <a:gd name="connsiteX2" fmla="*/ 4364862 w 4364862"/>
              <a:gd name="connsiteY2" fmla="*/ 4126189 h 4351981"/>
              <a:gd name="connsiteX3" fmla="*/ 4139918 w 4364862"/>
              <a:gd name="connsiteY3" fmla="*/ 4208520 h 4351981"/>
              <a:gd name="connsiteX4" fmla="*/ 3191009 w 4364862"/>
              <a:gd name="connsiteY4" fmla="*/ 4351981 h 4351981"/>
              <a:gd name="connsiteX5" fmla="*/ 0 w 4364862"/>
              <a:gd name="connsiteY5" fmla="*/ 1160974 h 4351981"/>
              <a:gd name="connsiteX6" fmla="*/ 143462 w 4364862"/>
              <a:gd name="connsiteY6" fmla="*/ 212066 h 43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4862" h="4351981">
                <a:moveTo>
                  <a:pt x="221079" y="0"/>
                </a:moveTo>
                <a:lnTo>
                  <a:pt x="4364862" y="0"/>
                </a:lnTo>
                <a:lnTo>
                  <a:pt x="4364862" y="4126189"/>
                </a:lnTo>
                <a:lnTo>
                  <a:pt x="4139918" y="4208520"/>
                </a:lnTo>
                <a:cubicBezTo>
                  <a:pt x="3840158" y="4301755"/>
                  <a:pt x="3521449" y="4351981"/>
                  <a:pt x="3191009" y="4351981"/>
                </a:cubicBezTo>
                <a:cubicBezTo>
                  <a:pt x="1428663" y="4351981"/>
                  <a:pt x="0" y="2923319"/>
                  <a:pt x="0" y="1160974"/>
                </a:cubicBezTo>
                <a:cubicBezTo>
                  <a:pt x="0" y="830534"/>
                  <a:pt x="50227" y="511826"/>
                  <a:pt x="143462" y="212066"/>
                </a:cubicBezTo>
                <a:close/>
              </a:path>
            </a:pathLst>
          </a:custGeom>
          <a:solidFill>
            <a:srgbClr val="5D5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14C0C569-7415-439C-B1F0-E1CDB4670275}"/>
              </a:ext>
            </a:extLst>
          </p:cNvPr>
          <p:cNvSpPr/>
          <p:nvPr/>
        </p:nvSpPr>
        <p:spPr>
          <a:xfrm>
            <a:off x="1" y="3429000"/>
            <a:ext cx="4324351" cy="3429000"/>
          </a:xfrm>
          <a:custGeom>
            <a:avLst/>
            <a:gdLst>
              <a:gd name="connsiteX0" fmla="*/ 1133342 w 4324351"/>
              <a:gd name="connsiteY0" fmla="*/ 0 h 3429000"/>
              <a:gd name="connsiteX1" fmla="*/ 4324351 w 4324351"/>
              <a:gd name="connsiteY1" fmla="*/ 3191007 h 3429000"/>
              <a:gd name="connsiteX2" fmla="*/ 4312334 w 4324351"/>
              <a:gd name="connsiteY2" fmla="*/ 3429000 h 3429000"/>
              <a:gd name="connsiteX3" fmla="*/ 0 w 4324351"/>
              <a:gd name="connsiteY3" fmla="*/ 3429000 h 3429000"/>
              <a:gd name="connsiteX4" fmla="*/ 0 w 4324351"/>
              <a:gd name="connsiteY4" fmla="*/ 210965 h 3429000"/>
              <a:gd name="connsiteX5" fmla="*/ 184434 w 4324351"/>
              <a:gd name="connsiteY5" fmla="*/ 143462 h 3429000"/>
              <a:gd name="connsiteX6" fmla="*/ 1133342 w 4324351"/>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51" h="3429000">
                <a:moveTo>
                  <a:pt x="1133342" y="0"/>
                </a:moveTo>
                <a:cubicBezTo>
                  <a:pt x="2895688" y="0"/>
                  <a:pt x="4324351" y="1428662"/>
                  <a:pt x="4324351" y="3191007"/>
                </a:cubicBezTo>
                <a:lnTo>
                  <a:pt x="4312334" y="3429000"/>
                </a:lnTo>
                <a:lnTo>
                  <a:pt x="0" y="3429000"/>
                </a:lnTo>
                <a:lnTo>
                  <a:pt x="0" y="210965"/>
                </a:lnTo>
                <a:lnTo>
                  <a:pt x="184434" y="143462"/>
                </a:lnTo>
                <a:cubicBezTo>
                  <a:pt x="484194" y="50227"/>
                  <a:pt x="802902" y="0"/>
                  <a:pt x="1133342" y="0"/>
                </a:cubicBezTo>
                <a:close/>
              </a:path>
            </a:pathLst>
          </a:custGeom>
          <a:solidFill>
            <a:srgbClr val="C57A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圆角 6">
            <a:extLst>
              <a:ext uri="{FF2B5EF4-FFF2-40B4-BE49-F238E27FC236}">
                <a16:creationId xmlns:a16="http://schemas.microsoft.com/office/drawing/2014/main" id="{653BD5A2-3A67-42BD-8A56-A6C0C801C921}"/>
              </a:ext>
            </a:extLst>
          </p:cNvPr>
          <p:cNvSpPr/>
          <p:nvPr/>
        </p:nvSpPr>
        <p:spPr>
          <a:xfrm>
            <a:off x="1301301" y="1925382"/>
            <a:ext cx="9589397" cy="3792818"/>
          </a:xfrm>
          <a:prstGeom prst="roundRect">
            <a:avLst>
              <a:gd name="adj" fmla="val 4556"/>
            </a:avLst>
          </a:prstGeom>
          <a:blipFill dpi="0" rotWithShape="1">
            <a:blip r:embed="rId2">
              <a:extLst>
                <a:ext uri="{BEBA8EAE-BF5A-486C-A8C5-ECC9F3942E4B}">
                  <a14:imgProps xmlns:a14="http://schemas.microsoft.com/office/drawing/2010/main">
                    <a14:imgLayer r:embed="rId3">
                      <a14:imgEffect>
                        <a14:artisticBlur radius="20"/>
                      </a14:imgEffect>
                      <a14:imgEffect>
                        <a14:brightnessContrast bright="5000"/>
                      </a14:imgEffect>
                    </a14:imgLayer>
                  </a14:imgProps>
                </a:ext>
              </a:extLst>
            </a:blip>
            <a:srcRect/>
            <a:stretch>
              <a:fillRect l="-13570" t="-50760" r="-13570" b="-30055"/>
            </a:stretch>
          </a:blipFill>
          <a:ln>
            <a:no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3" name="矩形: 圆角 62">
            <a:extLst>
              <a:ext uri="{FF2B5EF4-FFF2-40B4-BE49-F238E27FC236}">
                <a16:creationId xmlns:a16="http://schemas.microsoft.com/office/drawing/2014/main" id="{BFB41E16-EBC3-40FE-A9C5-AD4FFC546877}"/>
              </a:ext>
            </a:extLst>
          </p:cNvPr>
          <p:cNvSpPr/>
          <p:nvPr/>
        </p:nvSpPr>
        <p:spPr>
          <a:xfrm>
            <a:off x="1301301" y="1909404"/>
            <a:ext cx="9589397" cy="3792818"/>
          </a:xfrm>
          <a:prstGeom prst="roundRect">
            <a:avLst>
              <a:gd name="adj" fmla="val 4556"/>
            </a:avLst>
          </a:prstGeom>
          <a:solidFill>
            <a:schemeClr val="bg1">
              <a:alpha val="9000"/>
            </a:schemeClr>
          </a:solidFill>
          <a:ln>
            <a:no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文本框 14">
            <a:extLst>
              <a:ext uri="{FF2B5EF4-FFF2-40B4-BE49-F238E27FC236}">
                <a16:creationId xmlns:a16="http://schemas.microsoft.com/office/drawing/2014/main" id="{26665723-B14C-4842-BC20-AF775FD18F73}"/>
              </a:ext>
            </a:extLst>
          </p:cNvPr>
          <p:cNvSpPr txBox="1"/>
          <p:nvPr/>
        </p:nvSpPr>
        <p:spPr>
          <a:xfrm>
            <a:off x="1185324" y="403914"/>
            <a:ext cx="4801314" cy="884409"/>
          </a:xfrm>
          <a:prstGeom prst="rect">
            <a:avLst/>
          </a:prstGeom>
          <a:noFill/>
        </p:spPr>
        <p:txBody>
          <a:bodyPr wrap="none" rtlCol="0">
            <a:spAutoFit/>
          </a:bodyPr>
          <a:lstStyle/>
          <a:p>
            <a:pPr lvl="0" algn="ctr">
              <a:lnSpc>
                <a:spcPct val="114000"/>
              </a:lnSpc>
              <a:defRPr/>
            </a:pPr>
            <a:r>
              <a:rPr lang="en-US" altLang="zh-CN" sz="4800" dirty="0"/>
              <a:t>UN Pathways		</a:t>
            </a:r>
            <a:endParaRPr kumimoji="0" lang="en-US" altLang="zh-CN" sz="4800" b="0" i="0" u="none" strike="noStrike" kern="1200" cap="none" spc="0" normalizeH="0" baseline="0" noProof="0" dirty="0">
              <a:ln>
                <a:noFill/>
              </a:ln>
              <a:gradFill>
                <a:gsLst>
                  <a:gs pos="0">
                    <a:srgbClr val="C57AC7"/>
                  </a:gs>
                  <a:gs pos="75000">
                    <a:srgbClr val="835BCB"/>
                  </a:gs>
                  <a:gs pos="100000">
                    <a:srgbClr val="5D54D4"/>
                  </a:gs>
                </a:gsLst>
                <a:lin ang="2700000" scaled="1"/>
              </a:gradFill>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49" name="组合 48">
            <a:extLst>
              <a:ext uri="{FF2B5EF4-FFF2-40B4-BE49-F238E27FC236}">
                <a16:creationId xmlns:a16="http://schemas.microsoft.com/office/drawing/2014/main" id="{1B600189-9882-431A-AB61-B6F09EFF7153}"/>
              </a:ext>
            </a:extLst>
          </p:cNvPr>
          <p:cNvGrpSpPr/>
          <p:nvPr/>
        </p:nvGrpSpPr>
        <p:grpSpPr>
          <a:xfrm>
            <a:off x="1327075" y="1979655"/>
            <a:ext cx="1670202" cy="3744807"/>
            <a:chOff x="2256382" y="1504992"/>
            <a:chExt cx="2224228" cy="3911241"/>
          </a:xfrm>
        </p:grpSpPr>
        <p:sp>
          <p:nvSpPr>
            <p:cNvPr id="50" name="同侧圆角矩形 9">
              <a:extLst>
                <a:ext uri="{FF2B5EF4-FFF2-40B4-BE49-F238E27FC236}">
                  <a16:creationId xmlns:a16="http://schemas.microsoft.com/office/drawing/2014/main" id="{64394F80-83C8-43F2-AD12-5144DE892209}"/>
                </a:ext>
              </a:extLst>
            </p:cNvPr>
            <p:cNvSpPr/>
            <p:nvPr/>
          </p:nvSpPr>
          <p:spPr>
            <a:xfrm>
              <a:off x="2256382" y="3435420"/>
              <a:ext cx="2224228" cy="1980813"/>
            </a:xfrm>
            <a:prstGeom prst="round2SameRect">
              <a:avLst>
                <a:gd name="adj1" fmla="val 6930"/>
                <a:gd name="adj2" fmla="val 0"/>
              </a:avLst>
            </a:prstGeom>
            <a:solidFill>
              <a:srgbClr val="7057CF"/>
            </a:solidFill>
            <a:ln>
              <a:noFill/>
            </a:ln>
            <a:effectLst>
              <a:outerShdw blurRad="317500" sx="102000" sy="102000" algn="ctr" rotWithShape="0">
                <a:prstClr val="black">
                  <a:alpha val="20000"/>
                </a:prstClr>
              </a:outerShdw>
            </a:effectLst>
          </p:spPr>
          <p:txBody>
            <a:bodyPr rot="0" spcFirstLastPara="0" vert="horz" wrap="square" lIns="68580" tIns="34290" rIns="68580" bIns="3429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25" b="0" i="0" u="none" strike="noStrike" kern="1200" cap="none" spc="0" normalizeH="0" baseline="0" noProof="0">
                <a:ln>
                  <a:noFill/>
                </a:ln>
                <a:solidFill>
                  <a:prstClr val="black"/>
                </a:solidFill>
                <a:effectLst/>
                <a:uLnTx/>
                <a:uFillTx/>
                <a:latin typeface="DINOT-Bold" panose="02000503030000020004" pitchFamily="50" charset="0"/>
                <a:ea typeface="等线" panose="02010600030101010101" pitchFamily="2" charset="-122"/>
                <a:cs typeface="+mn-cs"/>
              </a:endParaRPr>
            </a:p>
          </p:txBody>
        </p:sp>
        <p:sp>
          <p:nvSpPr>
            <p:cNvPr id="53" name="椭圆 14">
              <a:extLst>
                <a:ext uri="{FF2B5EF4-FFF2-40B4-BE49-F238E27FC236}">
                  <a16:creationId xmlns:a16="http://schemas.microsoft.com/office/drawing/2014/main" id="{9328954F-ABAF-4A4E-849B-9D3E2A62A670}"/>
                </a:ext>
              </a:extLst>
            </p:cNvPr>
            <p:cNvSpPr/>
            <p:nvPr/>
          </p:nvSpPr>
          <p:spPr>
            <a:xfrm>
              <a:off x="2955567" y="4020948"/>
              <a:ext cx="825858" cy="809755"/>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4" name="文本框 15">
              <a:extLst>
                <a:ext uri="{FF2B5EF4-FFF2-40B4-BE49-F238E27FC236}">
                  <a16:creationId xmlns:a16="http://schemas.microsoft.com/office/drawing/2014/main" id="{B61D51DC-5FE6-48BA-B47D-AB3E64A8F537}"/>
                </a:ext>
              </a:extLst>
            </p:cNvPr>
            <p:cNvSpPr txBox="1"/>
            <p:nvPr/>
          </p:nvSpPr>
          <p:spPr>
            <a:xfrm>
              <a:off x="3245492" y="1504992"/>
              <a:ext cx="246008" cy="48218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entury Gothic" panose="020B0502020202020204" pitchFamily="34" charset="0"/>
                <a:ea typeface="等线" panose="02010600030101010101" pitchFamily="2" charset="-122"/>
                <a:cs typeface="+mn-cs"/>
              </a:endParaRPr>
            </a:p>
          </p:txBody>
        </p:sp>
      </p:grpSp>
      <p:sp>
        <p:nvSpPr>
          <p:cNvPr id="64" name="任意多边形: 形状 63">
            <a:extLst>
              <a:ext uri="{FF2B5EF4-FFF2-40B4-BE49-F238E27FC236}">
                <a16:creationId xmlns:a16="http://schemas.microsoft.com/office/drawing/2014/main" id="{0CC89F2E-0615-443A-905B-1DC29F156442}"/>
              </a:ext>
            </a:extLst>
          </p:cNvPr>
          <p:cNvSpPr/>
          <p:nvPr/>
        </p:nvSpPr>
        <p:spPr>
          <a:xfrm>
            <a:off x="8646212" y="5345101"/>
            <a:ext cx="955926" cy="373099"/>
          </a:xfrm>
          <a:custGeom>
            <a:avLst/>
            <a:gdLst>
              <a:gd name="connsiteX0" fmla="*/ 477963 w 955926"/>
              <a:gd name="connsiteY0" fmla="*/ 0 h 373099"/>
              <a:gd name="connsiteX1" fmla="*/ 933928 w 955926"/>
              <a:gd name="connsiteY1" fmla="*/ 302234 h 373099"/>
              <a:gd name="connsiteX2" fmla="*/ 955926 w 955926"/>
              <a:gd name="connsiteY2" fmla="*/ 373099 h 373099"/>
              <a:gd name="connsiteX3" fmla="*/ 0 w 955926"/>
              <a:gd name="connsiteY3" fmla="*/ 373099 h 373099"/>
              <a:gd name="connsiteX4" fmla="*/ 21998 w 955926"/>
              <a:gd name="connsiteY4" fmla="*/ 302234 h 373099"/>
              <a:gd name="connsiteX5" fmla="*/ 477963 w 955926"/>
              <a:gd name="connsiteY5" fmla="*/ 0 h 3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926" h="373099">
                <a:moveTo>
                  <a:pt x="477963" y="0"/>
                </a:moveTo>
                <a:cubicBezTo>
                  <a:pt x="682938" y="0"/>
                  <a:pt x="858805" y="124624"/>
                  <a:pt x="933928" y="302234"/>
                </a:cubicBezTo>
                <a:lnTo>
                  <a:pt x="955926" y="373099"/>
                </a:lnTo>
                <a:lnTo>
                  <a:pt x="0" y="373099"/>
                </a:lnTo>
                <a:lnTo>
                  <a:pt x="21998" y="302234"/>
                </a:lnTo>
                <a:cubicBezTo>
                  <a:pt x="97121" y="124624"/>
                  <a:pt x="272988" y="0"/>
                  <a:pt x="477963" y="0"/>
                </a:cubicBezTo>
                <a:close/>
              </a:path>
            </a:pathLst>
          </a:custGeom>
          <a:solidFill>
            <a:srgbClr val="D6C7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箭头: 虚尾 13">
            <a:extLst>
              <a:ext uri="{FF2B5EF4-FFF2-40B4-BE49-F238E27FC236}">
                <a16:creationId xmlns:a16="http://schemas.microsoft.com/office/drawing/2014/main" id="{918455BD-A251-4765-8BA5-E56B80BF74FB}"/>
              </a:ext>
            </a:extLst>
          </p:cNvPr>
          <p:cNvSpPr/>
          <p:nvPr/>
        </p:nvSpPr>
        <p:spPr>
          <a:xfrm>
            <a:off x="4982511" y="131516"/>
            <a:ext cx="4506913" cy="1560513"/>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graphicFrame>
        <p:nvGraphicFramePr>
          <p:cNvPr id="16" name="内容占位符 2">
            <a:extLst>
              <a:ext uri="{FF2B5EF4-FFF2-40B4-BE49-F238E27FC236}">
                <a16:creationId xmlns:a16="http://schemas.microsoft.com/office/drawing/2014/main" id="{57D39A87-D0C3-4626-A9E0-B4DD22322971}"/>
              </a:ext>
            </a:extLst>
          </p:cNvPr>
          <p:cNvGraphicFramePr/>
          <p:nvPr>
            <p:extLst>
              <p:ext uri="{D42A27DB-BD31-4B8C-83A1-F6EECF244321}">
                <p14:modId xmlns:p14="http://schemas.microsoft.com/office/powerpoint/2010/main" val="441667707"/>
              </p:ext>
            </p:extLst>
          </p:nvPr>
        </p:nvGraphicFramePr>
        <p:xfrm>
          <a:off x="2254542" y="2339198"/>
          <a:ext cx="8474418" cy="2411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图片 2">
            <a:extLst>
              <a:ext uri="{FF2B5EF4-FFF2-40B4-BE49-F238E27FC236}">
                <a16:creationId xmlns:a16="http://schemas.microsoft.com/office/drawing/2014/main" id="{9D82DA71-7F6A-4749-A294-F86F16CFF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32894" y="6064249"/>
            <a:ext cx="535173" cy="535173"/>
          </a:xfrm>
          <a:prstGeom prst="rect">
            <a:avLst/>
          </a:prstGeom>
        </p:spPr>
      </p:pic>
    </p:spTree>
    <p:extLst>
      <p:ext uri="{BB962C8B-B14F-4D97-AF65-F5344CB8AC3E}">
        <p14:creationId xmlns:p14="http://schemas.microsoft.com/office/powerpoint/2010/main" val="175103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14419893-9AE8-496F-8E21-0C746B94B441}"/>
              </a:ext>
            </a:extLst>
          </p:cNvPr>
          <p:cNvSpPr/>
          <p:nvPr/>
        </p:nvSpPr>
        <p:spPr>
          <a:xfrm>
            <a:off x="7827138" y="1"/>
            <a:ext cx="4364862" cy="4351981"/>
          </a:xfrm>
          <a:custGeom>
            <a:avLst/>
            <a:gdLst>
              <a:gd name="connsiteX0" fmla="*/ 221079 w 4364862"/>
              <a:gd name="connsiteY0" fmla="*/ 0 h 4351981"/>
              <a:gd name="connsiteX1" fmla="*/ 4364862 w 4364862"/>
              <a:gd name="connsiteY1" fmla="*/ 0 h 4351981"/>
              <a:gd name="connsiteX2" fmla="*/ 4364862 w 4364862"/>
              <a:gd name="connsiteY2" fmla="*/ 4126189 h 4351981"/>
              <a:gd name="connsiteX3" fmla="*/ 4139918 w 4364862"/>
              <a:gd name="connsiteY3" fmla="*/ 4208520 h 4351981"/>
              <a:gd name="connsiteX4" fmla="*/ 3191009 w 4364862"/>
              <a:gd name="connsiteY4" fmla="*/ 4351981 h 4351981"/>
              <a:gd name="connsiteX5" fmla="*/ 0 w 4364862"/>
              <a:gd name="connsiteY5" fmla="*/ 1160974 h 4351981"/>
              <a:gd name="connsiteX6" fmla="*/ 143462 w 4364862"/>
              <a:gd name="connsiteY6" fmla="*/ 212066 h 43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4862" h="4351981">
                <a:moveTo>
                  <a:pt x="221079" y="0"/>
                </a:moveTo>
                <a:lnTo>
                  <a:pt x="4364862" y="0"/>
                </a:lnTo>
                <a:lnTo>
                  <a:pt x="4364862" y="4126189"/>
                </a:lnTo>
                <a:lnTo>
                  <a:pt x="4139918" y="4208520"/>
                </a:lnTo>
                <a:cubicBezTo>
                  <a:pt x="3840158" y="4301755"/>
                  <a:pt x="3521449" y="4351981"/>
                  <a:pt x="3191009" y="4351981"/>
                </a:cubicBezTo>
                <a:cubicBezTo>
                  <a:pt x="1428663" y="4351981"/>
                  <a:pt x="0" y="2923319"/>
                  <a:pt x="0" y="1160974"/>
                </a:cubicBezTo>
                <a:cubicBezTo>
                  <a:pt x="0" y="830534"/>
                  <a:pt x="50227" y="511826"/>
                  <a:pt x="143462" y="212066"/>
                </a:cubicBezTo>
                <a:close/>
              </a:path>
            </a:pathLst>
          </a:custGeom>
          <a:solidFill>
            <a:srgbClr val="5D5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14C0C569-7415-439C-B1F0-E1CDB4670275}"/>
              </a:ext>
            </a:extLst>
          </p:cNvPr>
          <p:cNvSpPr/>
          <p:nvPr/>
        </p:nvSpPr>
        <p:spPr>
          <a:xfrm>
            <a:off x="1" y="3429000"/>
            <a:ext cx="4324351" cy="3429000"/>
          </a:xfrm>
          <a:custGeom>
            <a:avLst/>
            <a:gdLst>
              <a:gd name="connsiteX0" fmla="*/ 1133342 w 4324351"/>
              <a:gd name="connsiteY0" fmla="*/ 0 h 3429000"/>
              <a:gd name="connsiteX1" fmla="*/ 4324351 w 4324351"/>
              <a:gd name="connsiteY1" fmla="*/ 3191007 h 3429000"/>
              <a:gd name="connsiteX2" fmla="*/ 4312334 w 4324351"/>
              <a:gd name="connsiteY2" fmla="*/ 3429000 h 3429000"/>
              <a:gd name="connsiteX3" fmla="*/ 0 w 4324351"/>
              <a:gd name="connsiteY3" fmla="*/ 3429000 h 3429000"/>
              <a:gd name="connsiteX4" fmla="*/ 0 w 4324351"/>
              <a:gd name="connsiteY4" fmla="*/ 210965 h 3429000"/>
              <a:gd name="connsiteX5" fmla="*/ 184434 w 4324351"/>
              <a:gd name="connsiteY5" fmla="*/ 143462 h 3429000"/>
              <a:gd name="connsiteX6" fmla="*/ 1133342 w 4324351"/>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51" h="3429000">
                <a:moveTo>
                  <a:pt x="1133342" y="0"/>
                </a:moveTo>
                <a:cubicBezTo>
                  <a:pt x="2895688" y="0"/>
                  <a:pt x="4324351" y="1428662"/>
                  <a:pt x="4324351" y="3191007"/>
                </a:cubicBezTo>
                <a:lnTo>
                  <a:pt x="4312334" y="3429000"/>
                </a:lnTo>
                <a:lnTo>
                  <a:pt x="0" y="3429000"/>
                </a:lnTo>
                <a:lnTo>
                  <a:pt x="0" y="210965"/>
                </a:lnTo>
                <a:lnTo>
                  <a:pt x="184434" y="143462"/>
                </a:lnTo>
                <a:cubicBezTo>
                  <a:pt x="484194" y="50227"/>
                  <a:pt x="802902" y="0"/>
                  <a:pt x="1133342" y="0"/>
                </a:cubicBezTo>
                <a:close/>
              </a:path>
            </a:pathLst>
          </a:custGeom>
          <a:solidFill>
            <a:srgbClr val="C57A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圆角 15">
            <a:extLst>
              <a:ext uri="{FF2B5EF4-FFF2-40B4-BE49-F238E27FC236}">
                <a16:creationId xmlns:a16="http://schemas.microsoft.com/office/drawing/2014/main" id="{7055BEE6-6862-4029-87AF-6039A71C7D1F}"/>
              </a:ext>
            </a:extLst>
          </p:cNvPr>
          <p:cNvSpPr/>
          <p:nvPr/>
        </p:nvSpPr>
        <p:spPr>
          <a:xfrm>
            <a:off x="558800" y="519566"/>
            <a:ext cx="11074400" cy="5818868"/>
          </a:xfrm>
          <a:prstGeom prst="roundRect">
            <a:avLst>
              <a:gd name="adj" fmla="val 3028"/>
            </a:avLst>
          </a:prstGeom>
          <a:blipFill dpi="0" rotWithShape="1">
            <a:blip r:embed="rId2">
              <a:extLst>
                <a:ext uri="{BEBA8EAE-BF5A-486C-A8C5-ECC9F3942E4B}">
                  <a14:imgProps xmlns:a14="http://schemas.microsoft.com/office/drawing/2010/main">
                    <a14:imgLayer r:embed="rId3">
                      <a14:imgEffect>
                        <a14:artisticBlur radius="20"/>
                      </a14:imgEffect>
                      <a14:imgEffect>
                        <a14:brightnessContrast bright="5000"/>
                      </a14:imgEffect>
                    </a14:imgLayer>
                  </a14:imgProps>
                </a:ext>
              </a:extLst>
            </a:blip>
            <a:srcRect/>
            <a:stretch>
              <a:fillRect l="-5046" t="-8929" r="-5046" b="-8929"/>
            </a:stretch>
          </a:blipFill>
          <a:ln>
            <a:noFill/>
          </a:ln>
          <a:effectLst>
            <a:outerShdw blurRad="152400" dist="88900" dir="5400000"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文本框 17">
            <a:extLst>
              <a:ext uri="{FF2B5EF4-FFF2-40B4-BE49-F238E27FC236}">
                <a16:creationId xmlns:a16="http://schemas.microsoft.com/office/drawing/2014/main" id="{F4829FD6-DF90-49F0-8582-81410B0AE85C}"/>
              </a:ext>
            </a:extLst>
          </p:cNvPr>
          <p:cNvSpPr txBox="1"/>
          <p:nvPr/>
        </p:nvSpPr>
        <p:spPr>
          <a:xfrm>
            <a:off x="844667" y="172952"/>
            <a:ext cx="10643809" cy="997401"/>
          </a:xfrm>
          <a:prstGeom prst="rect">
            <a:avLst/>
          </a:prstGeom>
          <a:noFill/>
        </p:spPr>
        <p:txBody>
          <a:bodyPr wrap="none" rtlCol="0">
            <a:spAutoFit/>
          </a:bodyPr>
          <a:lstStyle/>
          <a:p>
            <a:pPr lvl="0" algn="ctr">
              <a:lnSpc>
                <a:spcPct val="114000"/>
              </a:lnSpc>
              <a:defRPr/>
            </a:pPr>
            <a:r>
              <a:rPr lang="en-US" altLang="zh-CN" sz="3200" b="1" dirty="0"/>
              <a:t>Talent </a:t>
            </a:r>
            <a:r>
              <a:rPr lang="en-US" altLang="zh-CN" sz="3200" b="1" dirty="0" err="1"/>
              <a:t>Programmes</a:t>
            </a:r>
            <a:r>
              <a:rPr lang="en-US" altLang="zh-CN" sz="3200" b="1" dirty="0"/>
              <a:t> Requirements</a:t>
            </a:r>
          </a:p>
          <a:p>
            <a:pPr lvl="0" algn="ctr">
              <a:lnSpc>
                <a:spcPct val="114000"/>
              </a:lnSpc>
              <a:defRPr/>
            </a:pPr>
            <a:r>
              <a:rPr kumimoji="0" lang="en-US" altLang="zh-CN" sz="2000" b="1" i="0" u="none" strike="noStrike" kern="1200" cap="none" spc="0" normalizeH="0" baseline="0" noProof="0" dirty="0">
                <a:ln>
                  <a:noFill/>
                </a:ln>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Y/JPP (Young</a:t>
            </a:r>
            <a:r>
              <a:rPr lang="en-US" altLang="zh-CN" sz="2000" b="1" dirty="0">
                <a:effectLst>
                  <a:outerShdw blurRad="177800" dist="101600" dir="2700000" algn="tl" rotWithShape="0">
                    <a:srgbClr val="C57AC7">
                      <a:alpha val="40000"/>
                    </a:srgb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 Junior </a:t>
            </a:r>
            <a:r>
              <a:rPr kumimoji="0" lang="en-US" altLang="zh-CN" sz="2000" b="1" i="0" u="none" strike="noStrike" kern="1200" cap="none" spc="0" normalizeH="0" noProof="0" dirty="0">
                <a:ln>
                  <a:noFill/>
                </a:ln>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Professional </a:t>
            </a:r>
            <a:r>
              <a:rPr kumimoji="0" lang="en-US" altLang="zh-CN" sz="2000" b="1" i="0" u="none" strike="noStrike" kern="1200" cap="none" spc="0" normalizeH="0" noProof="0" dirty="0" err="1">
                <a:ln>
                  <a:noFill/>
                </a:ln>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Programme</a:t>
            </a:r>
            <a:r>
              <a:rPr lang="en-US" altLang="zh-CN" sz="2000" b="1" noProof="0" dirty="0">
                <a:effectLst>
                  <a:outerShdw blurRad="177800" dist="101600" dir="2700000" algn="tl" rotWithShape="0">
                    <a:srgbClr val="C57AC7">
                      <a:alpha val="40000"/>
                    </a:srgbClr>
                  </a:outerShdw>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rPr>
              <a:t>)</a:t>
            </a:r>
            <a:r>
              <a:rPr kumimoji="0" lang="en-US" altLang="zh-CN" sz="2000" b="1" i="0" u="none" strike="noStrike" kern="1200" cap="none" spc="0" normalizeH="0" baseline="0" noProof="0" dirty="0">
                <a:ln>
                  <a:noFill/>
                </a:ln>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 NETI (New Emerging Talent</a:t>
            </a:r>
            <a:r>
              <a:rPr kumimoji="0" lang="en-US" altLang="zh-CN" sz="2000" b="1" i="0" u="none" strike="noStrike" kern="1200" cap="none" spc="0" normalizeH="0" noProof="0" dirty="0">
                <a:ln>
                  <a:noFill/>
                </a:ln>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 Initiative)</a:t>
            </a:r>
            <a:endParaRPr kumimoji="0" lang="en-US" altLang="zh-CN" sz="2000" b="1" i="0" u="none" strike="noStrike" kern="1200" cap="none" spc="0" normalizeH="0" baseline="0" noProof="0" dirty="0">
              <a:ln>
                <a:noFill/>
              </a:ln>
              <a:effectLst>
                <a:outerShdw blurRad="177800" dist="101600" dir="2700000" algn="tl" rotWithShape="0">
                  <a:srgbClr val="C57AC7">
                    <a:alpha val="40000"/>
                  </a:srgbClr>
                </a:outerShdw>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Rounded Rectangle 19">
            <a:extLst>
              <a:ext uri="{FF2B5EF4-FFF2-40B4-BE49-F238E27FC236}">
                <a16:creationId xmlns:a16="http://schemas.microsoft.com/office/drawing/2014/main" id="{694C40C4-06DF-487A-B2AA-3529385CBE95}"/>
              </a:ext>
            </a:extLst>
          </p:cNvPr>
          <p:cNvSpPr/>
          <p:nvPr/>
        </p:nvSpPr>
        <p:spPr>
          <a:xfrm>
            <a:off x="6414263" y="2298326"/>
            <a:ext cx="3712526" cy="1794812"/>
          </a:xfrm>
          <a:prstGeom prst="roundRect">
            <a:avLst/>
          </a:prstGeom>
          <a:solidFill>
            <a:schemeClr val="bg1"/>
          </a:solidFill>
          <a:ln>
            <a:noFill/>
          </a:ln>
          <a:effectLst>
            <a:outerShdw blurRad="3810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nvGrpSpPr>
          <p:cNvPr id="28" name="Group 33">
            <a:extLst>
              <a:ext uri="{FF2B5EF4-FFF2-40B4-BE49-F238E27FC236}">
                <a16:creationId xmlns:a16="http://schemas.microsoft.com/office/drawing/2014/main" id="{5C1BA1DE-5630-4541-A806-20E4CEE2677F}"/>
              </a:ext>
            </a:extLst>
          </p:cNvPr>
          <p:cNvGrpSpPr/>
          <p:nvPr/>
        </p:nvGrpSpPr>
        <p:grpSpPr>
          <a:xfrm>
            <a:off x="6673438" y="4633913"/>
            <a:ext cx="812800" cy="812800"/>
            <a:chOff x="8462878" y="3874101"/>
            <a:chExt cx="812800" cy="812800"/>
          </a:xfrm>
        </p:grpSpPr>
        <p:sp>
          <p:nvSpPr>
            <p:cNvPr id="29" name="Oval 6">
              <a:extLst>
                <a:ext uri="{FF2B5EF4-FFF2-40B4-BE49-F238E27FC236}">
                  <a16:creationId xmlns:a16="http://schemas.microsoft.com/office/drawing/2014/main" id="{6A04F015-E968-4770-A380-CB146C3F668E}"/>
                </a:ext>
              </a:extLst>
            </p:cNvPr>
            <p:cNvSpPr/>
            <p:nvPr/>
          </p:nvSpPr>
          <p:spPr>
            <a:xfrm>
              <a:off x="8462878"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1" name="Shape 2525">
              <a:extLst>
                <a:ext uri="{FF2B5EF4-FFF2-40B4-BE49-F238E27FC236}">
                  <a16:creationId xmlns:a16="http://schemas.microsoft.com/office/drawing/2014/main" id="{38F152FC-8AE7-4013-AE4E-CE8BE3C0EE5C}"/>
                </a:ext>
              </a:extLst>
            </p:cNvPr>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85000"/>
                <a:lumOff val="15000"/>
              </a:schemeClr>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Gill Sans"/>
              </a:endParaRPr>
            </a:p>
          </p:txBody>
        </p:sp>
      </p:grpSp>
      <p:grpSp>
        <p:nvGrpSpPr>
          <p:cNvPr id="32" name="Group 32">
            <a:extLst>
              <a:ext uri="{FF2B5EF4-FFF2-40B4-BE49-F238E27FC236}">
                <a16:creationId xmlns:a16="http://schemas.microsoft.com/office/drawing/2014/main" id="{6B9A1C1B-A2F0-47A5-8A2A-A5836A6A067C}"/>
              </a:ext>
            </a:extLst>
          </p:cNvPr>
          <p:cNvGrpSpPr/>
          <p:nvPr/>
        </p:nvGrpSpPr>
        <p:grpSpPr>
          <a:xfrm>
            <a:off x="6673438" y="2652713"/>
            <a:ext cx="812800" cy="812800"/>
            <a:chOff x="8462878" y="1892901"/>
            <a:chExt cx="812800" cy="812800"/>
          </a:xfrm>
        </p:grpSpPr>
        <p:sp>
          <p:nvSpPr>
            <p:cNvPr id="34" name="Oval 5">
              <a:extLst>
                <a:ext uri="{FF2B5EF4-FFF2-40B4-BE49-F238E27FC236}">
                  <a16:creationId xmlns:a16="http://schemas.microsoft.com/office/drawing/2014/main" id="{4818B960-1C03-43AE-9A15-D7AE12462386}"/>
                </a:ext>
              </a:extLst>
            </p:cNvPr>
            <p:cNvSpPr/>
            <p:nvPr/>
          </p:nvSpPr>
          <p:spPr>
            <a:xfrm>
              <a:off x="8462878" y="1892901"/>
              <a:ext cx="812800" cy="812800"/>
            </a:xfrm>
            <a:prstGeom prst="ellipse">
              <a:avLst/>
            </a:prstGeom>
            <a:gradFill flip="none" rotWithShape="1">
              <a:gsLst>
                <a:gs pos="11000">
                  <a:srgbClr val="7057CF"/>
                </a:gs>
                <a:gs pos="100000">
                  <a:srgbClr val="C57AC7"/>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4" name="Shape 2553">
              <a:extLst>
                <a:ext uri="{FF2B5EF4-FFF2-40B4-BE49-F238E27FC236}">
                  <a16:creationId xmlns:a16="http://schemas.microsoft.com/office/drawing/2014/main" id="{7FD0A496-F0D2-492A-B6D6-EF3DC94F4F51}"/>
                </a:ext>
              </a:extLst>
            </p:cNvPr>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Gill Sans"/>
              </a:endParaRPr>
            </a:p>
          </p:txBody>
        </p:sp>
      </p:grpSp>
      <p:grpSp>
        <p:nvGrpSpPr>
          <p:cNvPr id="45" name="Group 23">
            <a:extLst>
              <a:ext uri="{FF2B5EF4-FFF2-40B4-BE49-F238E27FC236}">
                <a16:creationId xmlns:a16="http://schemas.microsoft.com/office/drawing/2014/main" id="{76FD30FE-15BE-4C45-99F6-D3575D467453}"/>
              </a:ext>
            </a:extLst>
          </p:cNvPr>
          <p:cNvGrpSpPr/>
          <p:nvPr/>
        </p:nvGrpSpPr>
        <p:grpSpPr>
          <a:xfrm>
            <a:off x="2144925" y="4630417"/>
            <a:ext cx="812800" cy="812800"/>
            <a:chOff x="4910730" y="3874101"/>
            <a:chExt cx="812800" cy="812800"/>
          </a:xfrm>
        </p:grpSpPr>
        <p:sp>
          <p:nvSpPr>
            <p:cNvPr id="46" name="Oval 3">
              <a:extLst>
                <a:ext uri="{FF2B5EF4-FFF2-40B4-BE49-F238E27FC236}">
                  <a16:creationId xmlns:a16="http://schemas.microsoft.com/office/drawing/2014/main" id="{859D945B-05FF-4153-A63E-78C5BC89F7CC}"/>
                </a:ext>
              </a:extLst>
            </p:cNvPr>
            <p:cNvSpPr/>
            <p:nvPr/>
          </p:nvSpPr>
          <p:spPr>
            <a:xfrm>
              <a:off x="4910730"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7" name="Shape 2584">
              <a:extLst>
                <a:ext uri="{FF2B5EF4-FFF2-40B4-BE49-F238E27FC236}">
                  <a16:creationId xmlns:a16="http://schemas.microsoft.com/office/drawing/2014/main" id="{FBCE2413-8DB9-43B5-B99E-155E178C77EB}"/>
                </a:ext>
              </a:extLst>
            </p:cNvPr>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lumMod val="85000"/>
                <a:lumOff val="15000"/>
              </a:schemeClr>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Gill Sans"/>
              </a:endParaRPr>
            </a:p>
          </p:txBody>
        </p:sp>
      </p:grpSp>
      <p:grpSp>
        <p:nvGrpSpPr>
          <p:cNvPr id="48" name="Group 21">
            <a:extLst>
              <a:ext uri="{FF2B5EF4-FFF2-40B4-BE49-F238E27FC236}">
                <a16:creationId xmlns:a16="http://schemas.microsoft.com/office/drawing/2014/main" id="{3B44C56D-6A8F-4B34-A9CE-28B42E3E07F7}"/>
              </a:ext>
            </a:extLst>
          </p:cNvPr>
          <p:cNvGrpSpPr/>
          <p:nvPr/>
        </p:nvGrpSpPr>
        <p:grpSpPr>
          <a:xfrm>
            <a:off x="2144925" y="2649217"/>
            <a:ext cx="812800" cy="812800"/>
            <a:chOff x="4910730" y="1892901"/>
            <a:chExt cx="812800" cy="812800"/>
          </a:xfrm>
        </p:grpSpPr>
        <p:sp>
          <p:nvSpPr>
            <p:cNvPr id="49" name="Oval 2">
              <a:extLst>
                <a:ext uri="{FF2B5EF4-FFF2-40B4-BE49-F238E27FC236}">
                  <a16:creationId xmlns:a16="http://schemas.microsoft.com/office/drawing/2014/main" id="{BF09EED5-14DC-4288-9FF9-8B6BA4D8A6A8}"/>
                </a:ext>
              </a:extLst>
            </p:cNvPr>
            <p:cNvSpPr/>
            <p:nvPr/>
          </p:nvSpPr>
          <p:spPr>
            <a:xfrm>
              <a:off x="4910730" y="18929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0" name="Shape 2587">
              <a:extLst>
                <a:ext uri="{FF2B5EF4-FFF2-40B4-BE49-F238E27FC236}">
                  <a16:creationId xmlns:a16="http://schemas.microsoft.com/office/drawing/2014/main" id="{8103B107-6C16-478E-915A-073D8596B8FE}"/>
                </a:ext>
              </a:extLst>
            </p:cNvPr>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85000"/>
                <a:lumOff val="15000"/>
              </a:schemeClr>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Gill Sans"/>
              </a:endParaRPr>
            </a:p>
          </p:txBody>
        </p:sp>
      </p:grpSp>
      <p:sp>
        <p:nvSpPr>
          <p:cNvPr id="52" name="Rectangle 11">
            <a:extLst>
              <a:ext uri="{FF2B5EF4-FFF2-40B4-BE49-F238E27FC236}">
                <a16:creationId xmlns:a16="http://schemas.microsoft.com/office/drawing/2014/main" id="{DDE8B764-07C2-4C73-94CC-F858670AA76D}"/>
              </a:ext>
            </a:extLst>
          </p:cNvPr>
          <p:cNvSpPr/>
          <p:nvPr/>
        </p:nvSpPr>
        <p:spPr>
          <a:xfrm>
            <a:off x="3177522" y="2575731"/>
            <a:ext cx="2248680" cy="1477328"/>
          </a:xfrm>
          <a:prstGeom prst="rect">
            <a:avLst/>
          </a:prstGeom>
        </p:spPr>
        <p:txBody>
          <a:bodyPr wrap="square">
            <a:spAutoFit/>
          </a:bodyPr>
          <a:lstStyle/>
          <a:p>
            <a:pPr lvl="0" algn="ctr"/>
            <a:r>
              <a:rPr lang="en-US" altLang="zh-CN" b="1" dirty="0"/>
              <a:t>A minimum of </a:t>
            </a:r>
            <a:r>
              <a:rPr lang="en-US" altLang="zh-CN" b="1" dirty="0">
                <a:solidFill>
                  <a:srgbClr val="FF0000"/>
                </a:solidFill>
              </a:rPr>
              <a:t>two</a:t>
            </a:r>
            <a:r>
              <a:rPr lang="en-US" altLang="zh-CN" b="1" dirty="0"/>
              <a:t> </a:t>
            </a:r>
            <a:r>
              <a:rPr lang="en-US" altLang="zh-CN" b="1" dirty="0">
                <a:solidFill>
                  <a:srgbClr val="FF0000"/>
                </a:solidFill>
              </a:rPr>
              <a:t>years of paid working experience </a:t>
            </a:r>
            <a:r>
              <a:rPr lang="en-US" altLang="zh-CN" b="1" dirty="0"/>
              <a:t>in a relevant field.</a:t>
            </a:r>
          </a:p>
        </p:txBody>
      </p:sp>
      <p:sp>
        <p:nvSpPr>
          <p:cNvPr id="55" name="Rectangle 13">
            <a:extLst>
              <a:ext uri="{FF2B5EF4-FFF2-40B4-BE49-F238E27FC236}">
                <a16:creationId xmlns:a16="http://schemas.microsoft.com/office/drawing/2014/main" id="{58DCF524-21F4-48FD-810B-AEED4BC58447}"/>
              </a:ext>
            </a:extLst>
          </p:cNvPr>
          <p:cNvSpPr/>
          <p:nvPr/>
        </p:nvSpPr>
        <p:spPr>
          <a:xfrm>
            <a:off x="7706036" y="2693527"/>
            <a:ext cx="2248680" cy="646331"/>
          </a:xfrm>
          <a:prstGeom prst="rect">
            <a:avLst/>
          </a:prstGeom>
        </p:spPr>
        <p:txBody>
          <a:bodyPr wrap="square">
            <a:spAutoFit/>
          </a:bodyPr>
          <a:lstStyle/>
          <a:p>
            <a:pPr lvl="0" algn="ctr"/>
            <a:r>
              <a:rPr lang="en-US" altLang="zh-CN" b="1" dirty="0"/>
              <a:t>Usually be under </a:t>
            </a:r>
            <a:r>
              <a:rPr lang="en-US" altLang="zh-CN" b="1" dirty="0">
                <a:solidFill>
                  <a:srgbClr val="FF0000"/>
                </a:solidFill>
              </a:rPr>
              <a:t>32</a:t>
            </a:r>
            <a:r>
              <a:rPr lang="en-US" altLang="zh-CN" b="1" dirty="0"/>
              <a:t> years of age;</a:t>
            </a:r>
          </a:p>
        </p:txBody>
      </p:sp>
      <p:sp>
        <p:nvSpPr>
          <p:cNvPr id="58" name="Rectangle 15">
            <a:extLst>
              <a:ext uri="{FF2B5EF4-FFF2-40B4-BE49-F238E27FC236}">
                <a16:creationId xmlns:a16="http://schemas.microsoft.com/office/drawing/2014/main" id="{330C7443-48AB-471F-A6E8-8D4AAD0AB2B0}"/>
              </a:ext>
            </a:extLst>
          </p:cNvPr>
          <p:cNvSpPr/>
          <p:nvPr/>
        </p:nvSpPr>
        <p:spPr>
          <a:xfrm>
            <a:off x="3086073" y="4342900"/>
            <a:ext cx="2749284" cy="1477328"/>
          </a:xfrm>
          <a:prstGeom prst="rect">
            <a:avLst/>
          </a:prstGeom>
        </p:spPr>
        <p:txBody>
          <a:bodyPr wrap="square">
            <a:spAutoFit/>
          </a:bodyPr>
          <a:lstStyle/>
          <a:p>
            <a:pPr lvl="0" algn="ctr"/>
            <a:r>
              <a:rPr lang="en-US" altLang="zh-CN" b="1" dirty="0"/>
              <a:t>Academic qualifications: </a:t>
            </a:r>
            <a:r>
              <a:rPr lang="en-US" altLang="zh-CN" b="1" dirty="0">
                <a:solidFill>
                  <a:srgbClr val="FF0000"/>
                </a:solidFill>
              </a:rPr>
              <a:t>Master's degree </a:t>
            </a:r>
            <a:r>
              <a:rPr lang="en-US" altLang="zh-CN" b="1" dirty="0"/>
              <a:t>(or equivalent) in a development-related discipline;</a:t>
            </a:r>
          </a:p>
        </p:txBody>
      </p:sp>
      <p:sp>
        <p:nvSpPr>
          <p:cNvPr id="61" name="Rectangle 17">
            <a:extLst>
              <a:ext uri="{FF2B5EF4-FFF2-40B4-BE49-F238E27FC236}">
                <a16:creationId xmlns:a16="http://schemas.microsoft.com/office/drawing/2014/main" id="{40F84A8A-E6CF-4E16-B9FF-428D9E8786D6}"/>
              </a:ext>
            </a:extLst>
          </p:cNvPr>
          <p:cNvSpPr/>
          <p:nvPr/>
        </p:nvSpPr>
        <p:spPr>
          <a:xfrm>
            <a:off x="7486235" y="4236347"/>
            <a:ext cx="3927164" cy="1712135"/>
          </a:xfrm>
          <a:prstGeom prst="rect">
            <a:avLst/>
          </a:prstGeom>
        </p:spPr>
        <p:txBody>
          <a:bodyPr wrap="square">
            <a:spAutoFit/>
          </a:bodyPr>
          <a:lstStyle/>
          <a:p>
            <a:pPr algn="ctr">
              <a:lnSpc>
                <a:spcPct val="150000"/>
              </a:lnSpc>
              <a:defRPr/>
            </a:pPr>
            <a:r>
              <a:rPr lang="en-US" altLang="zh-CN" b="1" dirty="0"/>
              <a:t>Language skills: written and spoken proficiency in: </a:t>
            </a:r>
            <a:r>
              <a:rPr lang="en-US" altLang="zh-CN" b="1" dirty="0">
                <a:solidFill>
                  <a:srgbClr val="FF0000"/>
                </a:solidFill>
              </a:rPr>
              <a:t>English or French</a:t>
            </a:r>
            <a:r>
              <a:rPr lang="en-US" altLang="zh-CN" b="1" dirty="0"/>
              <a:t>. Fluency in Arabic, Chinese, Spanish, Russian or Portuguese is an asset;</a:t>
            </a:r>
          </a:p>
        </p:txBody>
      </p:sp>
      <p:pic>
        <p:nvPicPr>
          <p:cNvPr id="23" name="图片 2">
            <a:extLst>
              <a:ext uri="{FF2B5EF4-FFF2-40B4-BE49-F238E27FC236}">
                <a16:creationId xmlns:a16="http://schemas.microsoft.com/office/drawing/2014/main" id="{9D82DA71-7F6A-4749-A294-F86F16CFF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2894" y="6064249"/>
            <a:ext cx="535173" cy="535173"/>
          </a:xfrm>
          <a:prstGeom prst="rect">
            <a:avLst/>
          </a:prstGeom>
        </p:spPr>
      </p:pic>
    </p:spTree>
    <p:extLst>
      <p:ext uri="{BB962C8B-B14F-4D97-AF65-F5344CB8AC3E}">
        <p14:creationId xmlns:p14="http://schemas.microsoft.com/office/powerpoint/2010/main" val="95457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1934-D44E-F6B9-1277-EA9405EA9A8C}"/>
              </a:ext>
            </a:extLst>
          </p:cNvPr>
          <p:cNvSpPr>
            <a:spLocks noGrp="1"/>
          </p:cNvSpPr>
          <p:nvPr>
            <p:ph type="title"/>
          </p:nvPr>
        </p:nvSpPr>
        <p:spPr>
          <a:xfrm>
            <a:off x="1129200" y="2013343"/>
            <a:ext cx="10515600" cy="2566726"/>
          </a:xfrm>
          <a:solidFill>
            <a:srgbClr val="009999"/>
          </a:solidFill>
        </p:spPr>
        <p:txBody>
          <a:bodyPr>
            <a:normAutofit fontScale="90000"/>
          </a:bodyPr>
          <a:lstStyle/>
          <a:p>
            <a:pPr algn="ctr"/>
            <a:r>
              <a:rPr lang="en-US" sz="6000" b="1" dirty="0" err="1">
                <a:solidFill>
                  <a:srgbClr val="9900FF"/>
                </a:solidFill>
                <a:latin typeface="Edwardian Script ITC" panose="030303020407070D0804" pitchFamily="66" charset="0"/>
              </a:rPr>
              <a:t>Talentum</a:t>
            </a:r>
            <a:r>
              <a:rPr lang="en-US" sz="6000" b="1" dirty="0">
                <a:solidFill>
                  <a:srgbClr val="9900FF"/>
                </a:solidFill>
                <a:latin typeface="Edwardian Script ITC" panose="030303020407070D0804" pitchFamily="66" charset="0"/>
              </a:rPr>
              <a:t> Consulting</a:t>
            </a:r>
            <a:br>
              <a:rPr lang="en-US" sz="6000" b="1" dirty="0">
                <a:solidFill>
                  <a:srgbClr val="9900FF"/>
                </a:solidFill>
                <a:latin typeface="Edwardian Script ITC" panose="030303020407070D0804" pitchFamily="66" charset="0"/>
              </a:rPr>
            </a:br>
            <a:r>
              <a:rPr lang="en-US" sz="3000" b="1" dirty="0">
                <a:solidFill>
                  <a:srgbClr val="9900FF"/>
                </a:solidFill>
                <a:latin typeface="Calibri" panose="020F0502020204030204" pitchFamily="34" charset="0"/>
                <a:cs typeface="Calibri" panose="020F0502020204030204" pitchFamily="34" charset="0"/>
              </a:rPr>
              <a:t>Unlock  Organizations and People’s Talent</a:t>
            </a:r>
            <a:br>
              <a:rPr lang="en-US" sz="6000" b="1" dirty="0">
                <a:solidFill>
                  <a:srgbClr val="9900FF"/>
                </a:solidFill>
                <a:latin typeface="Edwardian Script ITC" panose="030303020407070D0804" pitchFamily="66" charset="0"/>
              </a:rPr>
            </a:br>
            <a:r>
              <a:rPr lang="en-US" sz="3000" b="1" i="1" dirty="0">
                <a:solidFill>
                  <a:schemeClr val="bg2">
                    <a:lumMod val="90000"/>
                  </a:schemeClr>
                </a:solidFill>
                <a:latin typeface="Calibri" panose="020F0502020204030204" pitchFamily="34" charset="0"/>
                <a:cs typeface="Calibri" panose="020F0502020204030204" pitchFamily="34" charset="0"/>
              </a:rPr>
              <a:t>Want to prepare your Talent Development Plan?</a:t>
            </a:r>
            <a:br>
              <a:rPr lang="en-US" sz="3000" b="1" i="1" dirty="0">
                <a:solidFill>
                  <a:schemeClr val="bg2">
                    <a:lumMod val="90000"/>
                  </a:schemeClr>
                </a:solidFill>
                <a:latin typeface="Calibri" panose="020F0502020204030204" pitchFamily="34" charset="0"/>
                <a:cs typeface="Calibri" panose="020F0502020204030204" pitchFamily="34" charset="0"/>
              </a:rPr>
            </a:br>
            <a:br>
              <a:rPr lang="en-US" sz="3000" b="1" i="1" dirty="0">
                <a:solidFill>
                  <a:schemeClr val="bg2">
                    <a:lumMod val="90000"/>
                  </a:schemeClr>
                </a:solidFill>
                <a:latin typeface="Calibri" panose="020F0502020204030204" pitchFamily="34" charset="0"/>
                <a:cs typeface="Calibri" panose="020F0502020204030204" pitchFamily="34" charset="0"/>
              </a:rPr>
            </a:br>
            <a:r>
              <a:rPr lang="en-US" sz="3000" b="1" i="1" dirty="0" err="1">
                <a:solidFill>
                  <a:schemeClr val="bg2">
                    <a:lumMod val="90000"/>
                  </a:schemeClr>
                </a:solidFill>
                <a:latin typeface="Calibri" panose="020F0502020204030204" pitchFamily="34" charset="0"/>
                <a:cs typeface="Calibri" panose="020F0502020204030204" pitchFamily="34" charset="0"/>
              </a:rPr>
              <a:t>contact@talentum-consulting.net</a:t>
            </a:r>
            <a:endParaRPr lang="en-US" sz="3000" b="1" i="1" dirty="0">
              <a:solidFill>
                <a:schemeClr val="bg2">
                  <a:lumMod val="90000"/>
                </a:schemeClr>
              </a:solidFill>
              <a:latin typeface="Edwardian Script ITC" panose="030303020407070D0804" pitchFamily="66" charset="0"/>
              <a:cs typeface="Arial" panose="020B0604020202020204" pitchFamily="34" charset="0"/>
            </a:endParaRPr>
          </a:p>
        </p:txBody>
      </p:sp>
    </p:spTree>
    <p:extLst>
      <p:ext uri="{BB962C8B-B14F-4D97-AF65-F5344CB8AC3E}">
        <p14:creationId xmlns:p14="http://schemas.microsoft.com/office/powerpoint/2010/main" val="378814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14419893-9AE8-496F-8E21-0C746B94B441}"/>
              </a:ext>
            </a:extLst>
          </p:cNvPr>
          <p:cNvSpPr/>
          <p:nvPr/>
        </p:nvSpPr>
        <p:spPr>
          <a:xfrm>
            <a:off x="9486900" y="1"/>
            <a:ext cx="2705100" cy="2697117"/>
          </a:xfrm>
          <a:custGeom>
            <a:avLst/>
            <a:gdLst>
              <a:gd name="connsiteX0" fmla="*/ 221079 w 4364862"/>
              <a:gd name="connsiteY0" fmla="*/ 0 h 4351981"/>
              <a:gd name="connsiteX1" fmla="*/ 4364862 w 4364862"/>
              <a:gd name="connsiteY1" fmla="*/ 0 h 4351981"/>
              <a:gd name="connsiteX2" fmla="*/ 4364862 w 4364862"/>
              <a:gd name="connsiteY2" fmla="*/ 4126189 h 4351981"/>
              <a:gd name="connsiteX3" fmla="*/ 4139918 w 4364862"/>
              <a:gd name="connsiteY3" fmla="*/ 4208520 h 4351981"/>
              <a:gd name="connsiteX4" fmla="*/ 3191009 w 4364862"/>
              <a:gd name="connsiteY4" fmla="*/ 4351981 h 4351981"/>
              <a:gd name="connsiteX5" fmla="*/ 0 w 4364862"/>
              <a:gd name="connsiteY5" fmla="*/ 1160974 h 4351981"/>
              <a:gd name="connsiteX6" fmla="*/ 143462 w 4364862"/>
              <a:gd name="connsiteY6" fmla="*/ 212066 h 43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4862" h="4351981">
                <a:moveTo>
                  <a:pt x="221079" y="0"/>
                </a:moveTo>
                <a:lnTo>
                  <a:pt x="4364862" y="0"/>
                </a:lnTo>
                <a:lnTo>
                  <a:pt x="4364862" y="4126189"/>
                </a:lnTo>
                <a:lnTo>
                  <a:pt x="4139918" y="4208520"/>
                </a:lnTo>
                <a:cubicBezTo>
                  <a:pt x="3840158" y="4301755"/>
                  <a:pt x="3521449" y="4351981"/>
                  <a:pt x="3191009" y="4351981"/>
                </a:cubicBezTo>
                <a:cubicBezTo>
                  <a:pt x="1428663" y="4351981"/>
                  <a:pt x="0" y="2923319"/>
                  <a:pt x="0" y="1160974"/>
                </a:cubicBezTo>
                <a:cubicBezTo>
                  <a:pt x="0" y="830534"/>
                  <a:pt x="50227" y="511826"/>
                  <a:pt x="143462" y="212066"/>
                </a:cubicBezTo>
                <a:close/>
              </a:path>
            </a:pathLst>
          </a:custGeom>
          <a:solidFill>
            <a:srgbClr val="5D54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4" name="任意多边形: 形状 83">
            <a:extLst>
              <a:ext uri="{FF2B5EF4-FFF2-40B4-BE49-F238E27FC236}">
                <a16:creationId xmlns:a16="http://schemas.microsoft.com/office/drawing/2014/main" id="{4BEFC457-D01D-433D-97C4-3859EF0ED2D4}"/>
              </a:ext>
            </a:extLst>
          </p:cNvPr>
          <p:cNvSpPr/>
          <p:nvPr/>
        </p:nvSpPr>
        <p:spPr>
          <a:xfrm>
            <a:off x="0" y="3732176"/>
            <a:ext cx="4080924" cy="3125824"/>
          </a:xfrm>
          <a:custGeom>
            <a:avLst/>
            <a:gdLst>
              <a:gd name="connsiteX0" fmla="*/ 893206 w 4080924"/>
              <a:gd name="connsiteY0" fmla="*/ 0 h 3125824"/>
              <a:gd name="connsiteX1" fmla="*/ 4067741 w 4080924"/>
              <a:gd name="connsiteY1" fmla="*/ 2864745 h 3125824"/>
              <a:gd name="connsiteX2" fmla="*/ 4080924 w 4080924"/>
              <a:gd name="connsiteY2" fmla="*/ 3125824 h 3125824"/>
              <a:gd name="connsiteX3" fmla="*/ 0 w 4080924"/>
              <a:gd name="connsiteY3" fmla="*/ 3125824 h 3125824"/>
              <a:gd name="connsiteX4" fmla="*/ 0 w 4080924"/>
              <a:gd name="connsiteY4" fmla="*/ 128394 h 3125824"/>
              <a:gd name="connsiteX5" fmla="*/ 172558 w 4080924"/>
              <a:gd name="connsiteY5" fmla="*/ 81713 h 3125824"/>
              <a:gd name="connsiteX6" fmla="*/ 893206 w 4080924"/>
              <a:gd name="connsiteY6" fmla="*/ 0 h 3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0924" h="3125824">
                <a:moveTo>
                  <a:pt x="893206" y="0"/>
                </a:moveTo>
                <a:cubicBezTo>
                  <a:pt x="2545406" y="0"/>
                  <a:pt x="3904329" y="1255660"/>
                  <a:pt x="4067741" y="2864745"/>
                </a:cubicBezTo>
                <a:lnTo>
                  <a:pt x="4080924" y="3125824"/>
                </a:lnTo>
                <a:lnTo>
                  <a:pt x="0" y="3125824"/>
                </a:lnTo>
                <a:lnTo>
                  <a:pt x="0" y="128394"/>
                </a:lnTo>
                <a:lnTo>
                  <a:pt x="172558" y="81713"/>
                </a:lnTo>
                <a:cubicBezTo>
                  <a:pt x="404145" y="28253"/>
                  <a:pt x="645376" y="0"/>
                  <a:pt x="893206" y="0"/>
                </a:cubicBezTo>
                <a:close/>
              </a:path>
            </a:pathLst>
          </a:custGeom>
          <a:solidFill>
            <a:srgbClr val="C57A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6" name="任意多边形: 形状 85">
            <a:extLst>
              <a:ext uri="{FF2B5EF4-FFF2-40B4-BE49-F238E27FC236}">
                <a16:creationId xmlns:a16="http://schemas.microsoft.com/office/drawing/2014/main" id="{56FBEFD4-FD9E-46C4-BED9-5E741E4C24C2}"/>
              </a:ext>
            </a:extLst>
          </p:cNvPr>
          <p:cNvSpPr/>
          <p:nvPr/>
        </p:nvSpPr>
        <p:spPr>
          <a:xfrm>
            <a:off x="9008937" y="6484902"/>
            <a:ext cx="955926" cy="373099"/>
          </a:xfrm>
          <a:custGeom>
            <a:avLst/>
            <a:gdLst>
              <a:gd name="connsiteX0" fmla="*/ 477963 w 955926"/>
              <a:gd name="connsiteY0" fmla="*/ 0 h 373099"/>
              <a:gd name="connsiteX1" fmla="*/ 933928 w 955926"/>
              <a:gd name="connsiteY1" fmla="*/ 302234 h 373099"/>
              <a:gd name="connsiteX2" fmla="*/ 955926 w 955926"/>
              <a:gd name="connsiteY2" fmla="*/ 373099 h 373099"/>
              <a:gd name="connsiteX3" fmla="*/ 0 w 955926"/>
              <a:gd name="connsiteY3" fmla="*/ 373099 h 373099"/>
              <a:gd name="connsiteX4" fmla="*/ 21998 w 955926"/>
              <a:gd name="connsiteY4" fmla="*/ 302234 h 373099"/>
              <a:gd name="connsiteX5" fmla="*/ 477963 w 955926"/>
              <a:gd name="connsiteY5" fmla="*/ 0 h 3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926" h="373099">
                <a:moveTo>
                  <a:pt x="477963" y="0"/>
                </a:moveTo>
                <a:cubicBezTo>
                  <a:pt x="682938" y="0"/>
                  <a:pt x="858805" y="124624"/>
                  <a:pt x="933928" y="302234"/>
                </a:cubicBezTo>
                <a:lnTo>
                  <a:pt x="955926" y="373099"/>
                </a:lnTo>
                <a:lnTo>
                  <a:pt x="0" y="373099"/>
                </a:lnTo>
                <a:lnTo>
                  <a:pt x="21998" y="302234"/>
                </a:lnTo>
                <a:cubicBezTo>
                  <a:pt x="97121" y="124624"/>
                  <a:pt x="272988" y="0"/>
                  <a:pt x="477963" y="0"/>
                </a:cubicBezTo>
                <a:close/>
              </a:path>
            </a:pathLst>
          </a:custGeom>
          <a:solidFill>
            <a:srgbClr val="D6C7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6" name="标题 1">
            <a:extLst>
              <a:ext uri="{FF2B5EF4-FFF2-40B4-BE49-F238E27FC236}">
                <a16:creationId xmlns:a16="http://schemas.microsoft.com/office/drawing/2014/main" id="{2114AC16-A328-441F-8131-E5299A3C50A0}"/>
              </a:ext>
            </a:extLst>
          </p:cNvPr>
          <p:cNvSpPr txBox="1">
            <a:spLocks/>
          </p:cNvSpPr>
          <p:nvPr/>
        </p:nvSpPr>
        <p:spPr>
          <a:xfrm>
            <a:off x="2295237" y="265384"/>
            <a:ext cx="8729833" cy="14557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rgbClr val="000000"/>
                </a:solidFill>
              </a:rPr>
              <a:t>International Organizations:</a:t>
            </a:r>
          </a:p>
          <a:p>
            <a:r>
              <a:rPr lang="en-US" altLang="zh-CN" sz="3600" b="1" i="1" dirty="0">
                <a:solidFill>
                  <a:srgbClr val="000000"/>
                </a:solidFill>
              </a:rPr>
              <a:t>Your contribution</a:t>
            </a:r>
            <a:endParaRPr lang="en-US" altLang="zh-CN" sz="3600" i="1" dirty="0">
              <a:solidFill>
                <a:srgbClr val="000000"/>
              </a:solidFill>
            </a:endParaRPr>
          </a:p>
        </p:txBody>
      </p:sp>
      <p:pic>
        <p:nvPicPr>
          <p:cNvPr id="37" name="图片 3">
            <a:extLst>
              <a:ext uri="{FF2B5EF4-FFF2-40B4-BE49-F238E27FC236}">
                <a16:creationId xmlns:a16="http://schemas.microsoft.com/office/drawing/2014/main" id="{8ABC921F-F765-4A27-8A22-5BEE0FB829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889" y="142186"/>
            <a:ext cx="137477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Graphic 6">
            <a:extLst>
              <a:ext uri="{FF2B5EF4-FFF2-40B4-BE49-F238E27FC236}">
                <a16:creationId xmlns:a16="http://schemas.microsoft.com/office/drawing/2014/main" id="{40722807-648F-495F-A493-B09D4AAA64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889" y="4241006"/>
            <a:ext cx="2670175" cy="267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内容占位符 2">
            <a:extLst>
              <a:ext uri="{FF2B5EF4-FFF2-40B4-BE49-F238E27FC236}">
                <a16:creationId xmlns:a16="http://schemas.microsoft.com/office/drawing/2014/main" id="{09A6AA31-47C7-451B-887C-45CD5849B4AB}"/>
              </a:ext>
            </a:extLst>
          </p:cNvPr>
          <p:cNvSpPr txBox="1">
            <a:spLocks/>
          </p:cNvSpPr>
          <p:nvPr/>
        </p:nvSpPr>
        <p:spPr>
          <a:xfrm>
            <a:off x="53489" y="823223"/>
            <a:ext cx="6051138" cy="364013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1600" b="1" dirty="0">
                <a:solidFill>
                  <a:srgbClr val="000000"/>
                </a:solidFill>
              </a:rPr>
              <a:t>“Make the world a better and safer place for future generations” </a:t>
            </a:r>
          </a:p>
          <a:p>
            <a:pPr marL="0" indent="0">
              <a:buFont typeface="Arial" panose="020B0604020202020204" pitchFamily="34" charset="0"/>
              <a:buNone/>
            </a:pPr>
            <a:r>
              <a:rPr lang="en-US" altLang="en-US" sz="1600" b="1" dirty="0">
                <a:solidFill>
                  <a:srgbClr val="000000"/>
                </a:solidFill>
              </a:rPr>
              <a:t>                                                 (M. Stanley, 2007) </a:t>
            </a:r>
          </a:p>
          <a:p>
            <a:pPr marL="0" indent="0"/>
            <a:endParaRPr lang="en-US" altLang="zh-CN" sz="2000" dirty="0">
              <a:solidFill>
                <a:srgbClr val="000000"/>
              </a:solidFill>
            </a:endParaRPr>
          </a:p>
        </p:txBody>
      </p:sp>
      <p:pic>
        <p:nvPicPr>
          <p:cNvPr id="9" name="图片 2">
            <a:extLst>
              <a:ext uri="{FF2B5EF4-FFF2-40B4-BE49-F238E27FC236}">
                <a16:creationId xmlns:a16="http://schemas.microsoft.com/office/drawing/2014/main" id="{9D82DA71-7F6A-4749-A294-F86F16CFF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0560" y="6138333"/>
            <a:ext cx="535173" cy="535173"/>
          </a:xfrm>
          <a:prstGeom prst="rect">
            <a:avLst/>
          </a:prstGeom>
        </p:spPr>
      </p:pic>
      <p:pic>
        <p:nvPicPr>
          <p:cNvPr id="3" name="Picture 2">
            <a:extLst>
              <a:ext uri="{FF2B5EF4-FFF2-40B4-BE49-F238E27FC236}">
                <a16:creationId xmlns:a16="http://schemas.microsoft.com/office/drawing/2014/main" id="{696B020D-F85C-EDE4-A4A7-47E7A4DB49FF}"/>
              </a:ext>
            </a:extLst>
          </p:cNvPr>
          <p:cNvPicPr>
            <a:picLocks noChangeAspect="1"/>
          </p:cNvPicPr>
          <p:nvPr/>
        </p:nvPicPr>
        <p:blipFill>
          <a:blip r:embed="rId6"/>
          <a:stretch>
            <a:fillRect/>
          </a:stretch>
        </p:blipFill>
        <p:spPr>
          <a:xfrm>
            <a:off x="4977441" y="2928486"/>
            <a:ext cx="7102415" cy="3520855"/>
          </a:xfrm>
          <a:prstGeom prst="rect">
            <a:avLst/>
          </a:prstGeom>
        </p:spPr>
      </p:pic>
    </p:spTree>
    <p:extLst>
      <p:ext uri="{BB962C8B-B14F-4D97-AF65-F5344CB8AC3E}">
        <p14:creationId xmlns:p14="http://schemas.microsoft.com/office/powerpoint/2010/main" val="283249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4">
            <a:extLst>
              <a:ext uri="{FF2B5EF4-FFF2-40B4-BE49-F238E27FC236}">
                <a16:creationId xmlns:a16="http://schemas.microsoft.com/office/drawing/2014/main" id="{4123A077-F5EE-9B7A-DC02-C99093F0A8CD}"/>
              </a:ext>
            </a:extLst>
          </p:cNvPr>
          <p:cNvSpPr>
            <a:spLocks noGrp="1" noRot="1" noChangeAspect="1" noMove="1" noResize="1" noEditPoints="1" noAdjustHandles="1" noChangeArrowheads="1" noChangeShapeType="1" noTextEdit="1"/>
          </p:cNvSpPr>
          <p:nvPr/>
        </p:nvSpPr>
        <p:spPr bwMode="ltGray">
          <a:xfrm>
            <a:off x="322263" y="320675"/>
            <a:ext cx="11547475" cy="621665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0" name="标题 1">
            <a:extLst>
              <a:ext uri="{FF2B5EF4-FFF2-40B4-BE49-F238E27FC236}">
                <a16:creationId xmlns:a16="http://schemas.microsoft.com/office/drawing/2014/main" id="{1E674003-134C-947A-5CC3-CF2879704842}"/>
              </a:ext>
            </a:extLst>
          </p:cNvPr>
          <p:cNvSpPr>
            <a:spLocks noGrp="1"/>
          </p:cNvSpPr>
          <p:nvPr>
            <p:ph type="title"/>
          </p:nvPr>
        </p:nvSpPr>
        <p:spPr>
          <a:xfrm>
            <a:off x="838200" y="963613"/>
            <a:ext cx="3494088" cy="4930775"/>
          </a:xfrm>
        </p:spPr>
        <p:txBody>
          <a:bodyPr/>
          <a:lstStyle/>
          <a:p>
            <a:pPr algn="r" eaLnBrk="1" hangingPunct="1"/>
            <a:r>
              <a:rPr lang="en-US" altLang="zh-CN">
                <a:solidFill>
                  <a:schemeClr val="accent1"/>
                </a:solidFill>
                <a:ea typeface="ＭＳ Ｐゴシック" panose="020B0600070205080204" pitchFamily="34" charset="-128"/>
              </a:rPr>
              <a:t>The UN system</a:t>
            </a:r>
          </a:p>
        </p:txBody>
      </p:sp>
      <p:cxnSp>
        <p:nvCxnSpPr>
          <p:cNvPr id="17" name="Straight Connector 16">
            <a:extLst>
              <a:ext uri="{FF2B5EF4-FFF2-40B4-BE49-F238E27FC236}">
                <a16:creationId xmlns:a16="http://schemas.microsoft.com/office/drawing/2014/main" id="{5627C99D-9AC4-B4E0-DEB8-F991A00585BB}"/>
              </a:ext>
            </a:extLst>
          </p:cNvPr>
          <p:cNvCxnSpPr>
            <a:cxnSpLocks noGrp="1" noRot="1" noChangeAspect="1" noMove="1" noResize="1" noEditPoints="1" noAdjustHandles="1" noChangeArrowheads="1" noChangeShapeType="1"/>
          </p:cNvCxnSpPr>
          <p:nvPr/>
        </p:nvCxnSpPr>
        <p:spPr>
          <a:xfrm>
            <a:off x="4654550"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7" name="内容占位符 4">
            <a:extLst>
              <a:ext uri="{FF2B5EF4-FFF2-40B4-BE49-F238E27FC236}">
                <a16:creationId xmlns:a16="http://schemas.microsoft.com/office/drawing/2014/main" id="{FEEE14C8-BB3A-F6A6-2064-6B89A4928787}"/>
              </a:ext>
            </a:extLst>
          </p:cNvPr>
          <p:cNvGraphicFramePr>
            <a:graphicFrameLocks noGrp="1"/>
          </p:cNvGraphicFramePr>
          <p:nvPr>
            <p:ph idx="1"/>
          </p:nvPr>
        </p:nvGraphicFramePr>
        <p:xfrm>
          <a:off x="2332655" y="963877"/>
          <a:ext cx="11484428" cy="538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a:extLst>
              <a:ext uri="{FF2B5EF4-FFF2-40B4-BE49-F238E27FC236}">
                <a16:creationId xmlns:a16="http://schemas.microsoft.com/office/drawing/2014/main" id="{AA16450E-9317-86B7-4F1B-7F594A4ED5E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52588" y="0"/>
            <a:ext cx="8886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图片 2">
            <a:extLst>
              <a:ext uri="{FF2B5EF4-FFF2-40B4-BE49-F238E27FC236}">
                <a16:creationId xmlns:a16="http://schemas.microsoft.com/office/drawing/2014/main" id="{9D47BB58-F187-6FEC-E924-D9A243E5A52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333163" y="6064250"/>
            <a:ext cx="5349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0A19B7F2-3E2F-E9F2-DC38-6981F9918D27}"/>
              </a:ext>
            </a:extLst>
          </p:cNvPr>
          <p:cNvSpPr>
            <a:spLocks noGrp="1"/>
          </p:cNvSpPr>
          <p:nvPr>
            <p:ph type="title"/>
          </p:nvPr>
        </p:nvSpPr>
        <p:spPr>
          <a:xfrm>
            <a:off x="1514475" y="514350"/>
            <a:ext cx="9893300" cy="1030288"/>
          </a:xfrm>
        </p:spPr>
        <p:txBody>
          <a:bodyPr anchor="b">
            <a:normAutofit fontScale="90000"/>
          </a:bodyPr>
          <a:lstStyle/>
          <a:p>
            <a:pPr eaLnBrk="1" hangingPunct="1"/>
            <a:r>
              <a:rPr lang="en-US" altLang="en-CH" sz="4100">
                <a:ea typeface="ＭＳ Ｐゴシック" panose="020B0600070205080204" pitchFamily="34" charset="-128"/>
              </a:rPr>
              <a:t>UN 2030 Agenda for Sustainable Development</a:t>
            </a:r>
          </a:p>
        </p:txBody>
      </p:sp>
      <p:pic>
        <p:nvPicPr>
          <p:cNvPr id="17411" name="图片 4">
            <a:extLst>
              <a:ext uri="{FF2B5EF4-FFF2-40B4-BE49-F238E27FC236}">
                <a16:creationId xmlns:a16="http://schemas.microsoft.com/office/drawing/2014/main" id="{4356E3EF-05B4-EEA9-27CD-F8C478A772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346325"/>
            <a:ext cx="546417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Freeform: Shape 9">
            <a:extLst>
              <a:ext uri="{FF2B5EF4-FFF2-40B4-BE49-F238E27FC236}">
                <a16:creationId xmlns:a16="http://schemas.microsoft.com/office/drawing/2014/main" id="{B42687E5-1397-18F7-974F-1C0B1F3D8E2C}"/>
              </a:ext>
            </a:extLst>
          </p:cNvPr>
          <p:cNvSpPr>
            <a:spLocks noGrp="1" noRot="1" noChangeAspect="1" noMove="1" noResize="1" noEditPoints="1" noAdjustHandles="1" noChangeArrowheads="1" noChangeShapeType="1" noTextEdit="1"/>
          </p:cNvSpPr>
          <p:nvPr/>
        </p:nvSpPr>
        <p:spPr bwMode="auto">
          <a:xfrm flipH="1" flipV="1">
            <a:off x="779463" y="1884363"/>
            <a:ext cx="3276600" cy="2852737"/>
          </a:xfrm>
          <a:custGeom>
            <a:avLst/>
            <a:gdLst>
              <a:gd name="T0" fmla="*/ 3278465 w 3275668"/>
              <a:gd name="T1" fmla="*/ 2851595 h 2853308"/>
              <a:gd name="T2" fmla="*/ 655 w 3275668"/>
              <a:gd name="T3" fmla="*/ 2851595 h 2853308"/>
              <a:gd name="T4" fmla="*/ 0 w 3275668"/>
              <a:gd name="T5" fmla="*/ 2466083 h 2853308"/>
              <a:gd name="T6" fmla="*/ 2872345 w 3275668"/>
              <a:gd name="T7" fmla="*/ 2467406 h 2853308"/>
              <a:gd name="T8" fmla="*/ 2872345 w 3275668"/>
              <a:gd name="T9" fmla="*/ 0 h 2853308"/>
              <a:gd name="T10" fmla="*/ 3278465 w 3275668"/>
              <a:gd name="T11" fmla="*/ 0 h 28533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75668" h="2853308">
                <a:moveTo>
                  <a:pt x="3275668" y="2853308"/>
                </a:moveTo>
                <a:lnTo>
                  <a:pt x="655" y="2853308"/>
                </a:lnTo>
                <a:cubicBezTo>
                  <a:pt x="-655" y="2720171"/>
                  <a:pt x="1310" y="2600702"/>
                  <a:pt x="0" y="2467565"/>
                </a:cubicBezTo>
                <a:lnTo>
                  <a:pt x="2869894" y="2468888"/>
                </a:lnTo>
                <a:lnTo>
                  <a:pt x="2869894" y="0"/>
                </a:lnTo>
                <a:lnTo>
                  <a:pt x="3275668" y="0"/>
                </a:lnTo>
                <a:lnTo>
                  <a:pt x="3275668" y="2853308"/>
                </a:lnTo>
                <a:close/>
              </a:path>
            </a:pathLst>
          </a:custGeom>
          <a:solidFill>
            <a:srgbClr val="4C4C4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CH"/>
          </a:p>
        </p:txBody>
      </p:sp>
      <p:sp>
        <p:nvSpPr>
          <p:cNvPr id="17413" name="Freeform: Shape 11">
            <a:extLst>
              <a:ext uri="{FF2B5EF4-FFF2-40B4-BE49-F238E27FC236}">
                <a16:creationId xmlns:a16="http://schemas.microsoft.com/office/drawing/2014/main" id="{F8F17B34-D2E3-9F13-3D33-EF691DA1B3E6}"/>
              </a:ext>
            </a:extLst>
          </p:cNvPr>
          <p:cNvSpPr>
            <a:spLocks noGrp="1" noRot="1" noChangeAspect="1" noMove="1" noResize="1" noEditPoints="1" noAdjustHandles="1" noChangeArrowheads="1" noChangeShapeType="1" noTextEdit="1"/>
          </p:cNvSpPr>
          <p:nvPr/>
        </p:nvSpPr>
        <p:spPr bwMode="auto">
          <a:xfrm>
            <a:off x="4056063" y="3222625"/>
            <a:ext cx="3243262" cy="2827338"/>
          </a:xfrm>
          <a:custGeom>
            <a:avLst/>
            <a:gdLst>
              <a:gd name="T0" fmla="*/ 2837991 w 3242952"/>
              <a:gd name="T1" fmla="*/ 0 h 2828156"/>
              <a:gd name="T2" fmla="*/ 3243882 w 3242952"/>
              <a:gd name="T3" fmla="*/ 0 h 2828156"/>
              <a:gd name="T4" fmla="*/ 3243882 w 3242952"/>
              <a:gd name="T5" fmla="*/ 2825702 h 2828156"/>
              <a:gd name="T6" fmla="*/ 0 w 3242952"/>
              <a:gd name="T7" fmla="*/ 2825702 h 2828156"/>
              <a:gd name="T8" fmla="*/ 0 w 3242952"/>
              <a:gd name="T9" fmla="*/ 2440740 h 2828156"/>
              <a:gd name="T10" fmla="*/ 2837991 w 3242952"/>
              <a:gd name="T11" fmla="*/ 2441176 h 2828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2952" h="2828156">
                <a:moveTo>
                  <a:pt x="2837178" y="0"/>
                </a:moveTo>
                <a:lnTo>
                  <a:pt x="3242952" y="0"/>
                </a:lnTo>
                <a:lnTo>
                  <a:pt x="3242952" y="2828156"/>
                </a:lnTo>
                <a:lnTo>
                  <a:pt x="0" y="2828156"/>
                </a:lnTo>
                <a:lnTo>
                  <a:pt x="0" y="2442859"/>
                </a:lnTo>
                <a:lnTo>
                  <a:pt x="2837178" y="2443295"/>
                </a:lnTo>
                <a:lnTo>
                  <a:pt x="2837178" y="0"/>
                </a:lnTo>
                <a:close/>
              </a:path>
            </a:pathLst>
          </a:custGeom>
          <a:solidFill>
            <a:srgbClr val="4C4C4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CH"/>
          </a:p>
        </p:txBody>
      </p:sp>
      <p:sp>
        <p:nvSpPr>
          <p:cNvPr id="17414" name="内容占位符 2">
            <a:extLst>
              <a:ext uri="{FF2B5EF4-FFF2-40B4-BE49-F238E27FC236}">
                <a16:creationId xmlns:a16="http://schemas.microsoft.com/office/drawing/2014/main" id="{6F595A1C-8D56-A902-F61D-48235D1EB956}"/>
              </a:ext>
            </a:extLst>
          </p:cNvPr>
          <p:cNvSpPr>
            <a:spLocks noGrp="1"/>
          </p:cNvSpPr>
          <p:nvPr>
            <p:ph idx="1"/>
          </p:nvPr>
        </p:nvSpPr>
        <p:spPr>
          <a:xfrm>
            <a:off x="7781925" y="2279650"/>
            <a:ext cx="3843338" cy="3386138"/>
          </a:xfrm>
        </p:spPr>
        <p:txBody>
          <a:bodyPr anchor="ctr">
            <a:normAutofit/>
          </a:bodyPr>
          <a:lstStyle/>
          <a:p>
            <a:pPr marL="0" indent="0" eaLnBrk="1" hangingPunct="1">
              <a:buFont typeface="Arial" panose="020B0604020202020204" pitchFamily="34" charset="0"/>
              <a:buNone/>
            </a:pPr>
            <a:r>
              <a:rPr lang="en-US" altLang="en-CH" sz="2200" dirty="0">
                <a:ea typeface="ＭＳ Ｐゴシック" panose="020B0600070205080204" pitchFamily="34" charset="-128"/>
              </a:rPr>
              <a:t>MDGs or SDGs? What changed?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3">
            <a:extLst>
              <a:ext uri="{FF2B5EF4-FFF2-40B4-BE49-F238E27FC236}">
                <a16:creationId xmlns:a16="http://schemas.microsoft.com/office/drawing/2014/main" id="{A942E8D1-74CF-577A-E7CD-9B368973AC2E}"/>
              </a:ext>
            </a:extLst>
          </p:cNvPr>
          <p:cNvSpPr>
            <a:spLocks noGrp="1" noChangeArrowheads="1"/>
          </p:cNvSpPr>
          <p:nvPr>
            <p:ph type="body" sz="half" idx="4294967295"/>
          </p:nvPr>
        </p:nvSpPr>
        <p:spPr>
          <a:xfrm>
            <a:off x="1123950" y="838200"/>
            <a:ext cx="11068050" cy="5562600"/>
          </a:xfrm>
        </p:spPr>
        <p:txBody>
          <a:bodyPr/>
          <a:lstStyle/>
          <a:p>
            <a:pPr eaLnBrk="1" hangingPunct="1">
              <a:buFont typeface="Wingdings" pitchFamily="2" charset="2"/>
              <a:buNone/>
            </a:pPr>
            <a:endParaRPr lang="en-US" altLang="en-CH" sz="2400" b="1">
              <a:solidFill>
                <a:srgbClr val="000066"/>
              </a:solidFill>
              <a:latin typeface="Arial" panose="020B0604020202020204" pitchFamily="34" charset="0"/>
              <a:ea typeface="ＭＳ Ｐゴシック" panose="020B0600070205080204" pitchFamily="34" charset="-128"/>
            </a:endParaRPr>
          </a:p>
          <a:p>
            <a:pPr algn="ctr" eaLnBrk="1" hangingPunct="1">
              <a:buFont typeface="Wingdings" pitchFamily="2" charset="2"/>
              <a:buNone/>
            </a:pPr>
            <a:r>
              <a:rPr lang="en-US" altLang="en-CH" sz="2400" b="1">
                <a:solidFill>
                  <a:srgbClr val="0000FF"/>
                </a:solidFill>
                <a:latin typeface="Arial" panose="020B0604020202020204" pitchFamily="34" charset="0"/>
                <a:ea typeface="ＭＳ Ｐゴシック" panose="020B0600070205080204" pitchFamily="34" charset="-128"/>
              </a:rPr>
              <a:t>International Civil Servant</a:t>
            </a:r>
          </a:p>
          <a:p>
            <a:pPr algn="ctr" eaLnBrk="1" hangingPunct="1">
              <a:buFont typeface="Wingdings" pitchFamily="2" charset="2"/>
              <a:buNone/>
            </a:pPr>
            <a:endParaRPr lang="en-US" altLang="en-CH" sz="2400" b="1">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None/>
            </a:pPr>
            <a:endParaRPr lang="en-US" altLang="en-CH" sz="800" b="1" u="sng">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Char char="ü"/>
            </a:pPr>
            <a:r>
              <a:rPr lang="en-US" altLang="en-CH" sz="2400">
                <a:solidFill>
                  <a:srgbClr val="0000FF"/>
                </a:solidFill>
                <a:latin typeface="Arial" panose="020B0604020202020204" pitchFamily="34" charset="0"/>
                <a:ea typeface="ＭＳ Ｐゴシック" panose="020B0600070205080204" pitchFamily="34" charset="-128"/>
              </a:rPr>
              <a:t>Independent international civil service known for its high standards of ethics, fairness, transparency and accountability;</a:t>
            </a:r>
          </a:p>
          <a:p>
            <a:pPr eaLnBrk="1" hangingPunct="1">
              <a:buFont typeface="Arial" panose="020B0604020202020204" pitchFamily="34" charset="0"/>
              <a:buNone/>
            </a:pPr>
            <a:endParaRPr lang="en-US" altLang="en-CH" sz="2400">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Char char="ü"/>
            </a:pPr>
            <a:r>
              <a:rPr lang="en-US" altLang="en-CH" sz="2400">
                <a:solidFill>
                  <a:srgbClr val="0000FF"/>
                </a:solidFill>
                <a:latin typeface="Arial" panose="020B0604020202020204" pitchFamily="34" charset="0"/>
                <a:ea typeface="ＭＳ Ｐゴシック" panose="020B0600070205080204" pitchFamily="34" charset="-128"/>
              </a:rPr>
              <a:t>Truly integrated, field-oriented organization;</a:t>
            </a:r>
          </a:p>
          <a:p>
            <a:pPr eaLnBrk="1" hangingPunct="1">
              <a:buFont typeface="Arial" panose="020B0604020202020204" pitchFamily="34" charset="0"/>
              <a:buNone/>
            </a:pPr>
            <a:endParaRPr lang="en-US" altLang="en-CH" sz="2400">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Char char="ü"/>
            </a:pPr>
            <a:r>
              <a:rPr lang="en-US" altLang="en-CH" sz="2400">
                <a:solidFill>
                  <a:srgbClr val="0000FF"/>
                </a:solidFill>
                <a:latin typeface="Arial" panose="020B0604020202020204" pitchFamily="34" charset="0"/>
                <a:ea typeface="ＭＳ Ｐゴシック" panose="020B0600070205080204" pitchFamily="34" charset="-128"/>
              </a:rPr>
              <a:t>Multi-skilled, versatile and mobile staff working across disciplines.</a:t>
            </a:r>
            <a:endParaRPr lang="en-US" altLang="en-CH">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None/>
            </a:pPr>
            <a:endParaRPr lang="en-US" altLang="en-CH" sz="3600" b="1">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None/>
            </a:pPr>
            <a:endParaRPr lang="en-US" altLang="en-CH" sz="3400" b="1">
              <a:solidFill>
                <a:srgbClr val="0000FF"/>
              </a:solidFill>
              <a:latin typeface="Arial" panose="020B0604020202020204" pitchFamily="34" charset="0"/>
              <a:ea typeface="ＭＳ Ｐゴシック" panose="020B0600070205080204" pitchFamily="34" charset="-128"/>
            </a:endParaRPr>
          </a:p>
          <a:p>
            <a:pPr eaLnBrk="1" hangingPunct="1">
              <a:buFont typeface="Wingdings" pitchFamily="2" charset="2"/>
              <a:buNone/>
            </a:pPr>
            <a:endParaRPr lang="en-US" altLang="en-CH" sz="3600">
              <a:solidFill>
                <a:srgbClr val="0000FF"/>
              </a:solidFill>
              <a:latin typeface="Arial" panose="020B0604020202020204" pitchFamily="34" charset="0"/>
              <a:ea typeface="ＭＳ Ｐゴシック" panose="020B0600070205080204" pitchFamily="34" charset="-128"/>
            </a:endParaRPr>
          </a:p>
        </p:txBody>
      </p:sp>
      <p:pic>
        <p:nvPicPr>
          <p:cNvPr id="18434" name="Picture 4">
            <a:extLst>
              <a:ext uri="{FF2B5EF4-FFF2-40B4-BE49-F238E27FC236}">
                <a16:creationId xmlns:a16="http://schemas.microsoft.com/office/drawing/2014/main" id="{8C799E83-2D3C-A5D0-A4E1-357246F14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368300"/>
            <a:ext cx="11525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Date Placeholder 3">
            <a:extLst>
              <a:ext uri="{FF2B5EF4-FFF2-40B4-BE49-F238E27FC236}">
                <a16:creationId xmlns:a16="http://schemas.microsoft.com/office/drawing/2014/main" id="{74B558E2-E3DC-CF7F-3A7E-2DF10D39BCC5}"/>
              </a:ext>
            </a:extLst>
          </p:cNvPr>
          <p:cNvSpPr txBox="1">
            <a:spLocks/>
          </p:cNvSpPr>
          <p:nvPr/>
        </p:nvSpPr>
        <p:spPr bwMode="auto">
          <a:xfrm>
            <a:off x="0" y="6096000"/>
            <a:ext cx="254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CH" sz="1400">
                <a:latin typeface="Arial" panose="020B0604020202020204" pitchFamily="34" charset="0"/>
              </a:rPr>
              <a:t>  </a:t>
            </a:r>
          </a:p>
        </p:txBody>
      </p:sp>
      <p:sp>
        <p:nvSpPr>
          <p:cNvPr id="18436" name="CasellaDiTesto 4">
            <a:extLst>
              <a:ext uri="{FF2B5EF4-FFF2-40B4-BE49-F238E27FC236}">
                <a16:creationId xmlns:a16="http://schemas.microsoft.com/office/drawing/2014/main" id="{5C07CA61-DBD0-EFBD-85E8-3F21A9A3BFF7}"/>
              </a:ext>
            </a:extLst>
          </p:cNvPr>
          <p:cNvSpPr txBox="1">
            <a:spLocks noChangeArrowheads="1"/>
          </p:cNvSpPr>
          <p:nvPr/>
        </p:nvSpPr>
        <p:spPr bwMode="auto">
          <a:xfrm>
            <a:off x="10566400" y="6427788"/>
            <a:ext cx="1828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it-IT" altLang="en-CH" sz="1100">
                <a:solidFill>
                  <a:schemeClr val="bg1"/>
                </a:solidFill>
                <a:latin typeface="Arial" panose="020B0604020202020204" pitchFamily="34" charset="0"/>
              </a:rPr>
              <a:t>Manuela Morelli</a:t>
            </a:r>
          </a:p>
          <a:p>
            <a:pPr eaLnBrk="1" hangingPunct="1"/>
            <a:r>
              <a:rPr lang="it-IT" altLang="en-CH" sz="1100">
                <a:solidFill>
                  <a:schemeClr val="bg1"/>
                </a:solidFill>
                <a:latin typeface="Arial" panose="020B0604020202020204" pitchFamily="34" charset="0"/>
              </a:rPr>
              <a:t>Career Coaching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1716243-0079-E688-11A3-F3F091F11BBC}"/>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D2D563A-2969-8C7F-ADC6-C0655D792DC0}"/>
              </a:ext>
            </a:extLst>
          </p:cNvPr>
          <p:cNvSpPr>
            <a:spLocks noGrp="1"/>
          </p:cNvSpPr>
          <p:nvPr>
            <p:ph type="sldNum" sz="quarter" idx="12"/>
          </p:nvPr>
        </p:nvSpPr>
        <p:spPr/>
        <p:txBody>
          <a:bodyPr/>
          <a:lstStyle/>
          <a:p>
            <a:fld id="{D8DA9DAA-006C-4F4B-980E-E3DF019B24E2}" type="slidenum">
              <a:rPr lang="en-US" smtClean="0"/>
              <a:t>6</a:t>
            </a:fld>
            <a:endParaRPr lang="en-US"/>
          </a:p>
        </p:txBody>
      </p:sp>
      <p:pic>
        <p:nvPicPr>
          <p:cNvPr id="6" name="Picture 5" descr="A picture containing scale model, toy, LEGO&#10;&#10;Description automatically generated">
            <a:extLst>
              <a:ext uri="{FF2B5EF4-FFF2-40B4-BE49-F238E27FC236}">
                <a16:creationId xmlns:a16="http://schemas.microsoft.com/office/drawing/2014/main" id="{A0A114CE-1DAF-E220-9354-061001C148F7}"/>
              </a:ext>
            </a:extLst>
          </p:cNvPr>
          <p:cNvPicPr>
            <a:picLocks noChangeAspect="1"/>
          </p:cNvPicPr>
          <p:nvPr/>
        </p:nvPicPr>
        <p:blipFill>
          <a:blip r:embed="rId2"/>
          <a:stretch>
            <a:fillRect/>
          </a:stretch>
        </p:blipFill>
        <p:spPr>
          <a:xfrm>
            <a:off x="928047" y="376458"/>
            <a:ext cx="5441924" cy="3651683"/>
          </a:xfrm>
          <a:prstGeom prst="rect">
            <a:avLst/>
          </a:prstGeom>
        </p:spPr>
      </p:pic>
      <p:pic>
        <p:nvPicPr>
          <p:cNvPr id="8" name="Picture 7" descr="A picture containing text, screenshot, font, software&#10;&#10;Description automatically generated">
            <a:extLst>
              <a:ext uri="{FF2B5EF4-FFF2-40B4-BE49-F238E27FC236}">
                <a16:creationId xmlns:a16="http://schemas.microsoft.com/office/drawing/2014/main" id="{AB1378E9-B2C7-2FEA-BC37-AC2F1998733E}"/>
              </a:ext>
            </a:extLst>
          </p:cNvPr>
          <p:cNvPicPr>
            <a:picLocks noChangeAspect="1"/>
          </p:cNvPicPr>
          <p:nvPr/>
        </p:nvPicPr>
        <p:blipFill>
          <a:blip r:embed="rId3"/>
          <a:stretch>
            <a:fillRect/>
          </a:stretch>
        </p:blipFill>
        <p:spPr>
          <a:xfrm>
            <a:off x="6722773" y="3012141"/>
            <a:ext cx="5341927" cy="2927787"/>
          </a:xfrm>
          <a:prstGeom prst="rect">
            <a:avLst/>
          </a:prstGeom>
        </p:spPr>
      </p:pic>
    </p:spTree>
    <p:extLst>
      <p:ext uri="{BB962C8B-B14F-4D97-AF65-F5344CB8AC3E}">
        <p14:creationId xmlns:p14="http://schemas.microsoft.com/office/powerpoint/2010/main" val="392246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B8B1A17-4AC2-EB93-8DCE-8BC84D274FEB}"/>
              </a:ext>
            </a:extLst>
          </p:cNvPr>
          <p:cNvSpPr>
            <a:spLocks noGrp="1"/>
          </p:cNvSpPr>
          <p:nvPr>
            <p:ph type="title"/>
          </p:nvPr>
        </p:nvSpPr>
        <p:spPr/>
        <p:txBody>
          <a:bodyPr/>
          <a:lstStyle/>
          <a:p>
            <a:pPr eaLnBrk="1" hangingPunct="1"/>
            <a:r>
              <a:rPr lang="en-US" altLang="en-CH">
                <a:ea typeface="ＭＳ Ｐゴシック" panose="020B0600070205080204" pitchFamily="34" charset="-128"/>
              </a:rPr>
              <a:t>Career Mapping</a:t>
            </a:r>
          </a:p>
        </p:txBody>
      </p:sp>
      <p:pic>
        <p:nvPicPr>
          <p:cNvPr id="24578" name="Picture 2">
            <a:extLst>
              <a:ext uri="{FF2B5EF4-FFF2-40B4-BE49-F238E27FC236}">
                <a16:creationId xmlns:a16="http://schemas.microsoft.com/office/drawing/2014/main" id="{3890B056-DD33-BF4A-EA19-E18DB5D24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309813"/>
            <a:ext cx="982027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C0BED5-1D86-10D1-734E-9EC38FFEE024}"/>
              </a:ext>
            </a:extLst>
          </p:cNvPr>
          <p:cNvSpPr>
            <a:spLocks noGrp="1" noRot="1" noChangeAspect="1" noMove="1" noResize="1" noEditPoints="1" noAdjustHandles="1" noChangeArrowheads="1" noChangeShapeType="1" noTextEdit="1"/>
          </p:cNvSpPr>
          <p:nvPr/>
        </p:nvSpPr>
        <p:spPr>
          <a:xfrm>
            <a:off x="0" y="0"/>
            <a:ext cx="5614988"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3" name="Picture 20">
            <a:extLst>
              <a:ext uri="{FF2B5EF4-FFF2-40B4-BE49-F238E27FC236}">
                <a16:creationId xmlns:a16="http://schemas.microsoft.com/office/drawing/2014/main" id="{0BF42849-5FD3-EB78-6F2C-9542ADA2FF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标题 1">
            <a:extLst>
              <a:ext uri="{FF2B5EF4-FFF2-40B4-BE49-F238E27FC236}">
                <a16:creationId xmlns:a16="http://schemas.microsoft.com/office/drawing/2014/main" id="{02DF072A-AF5B-FCA2-E714-7924D696B38A}"/>
              </a:ext>
            </a:extLst>
          </p:cNvPr>
          <p:cNvSpPr>
            <a:spLocks noGrp="1"/>
          </p:cNvSpPr>
          <p:nvPr>
            <p:ph type="title"/>
          </p:nvPr>
        </p:nvSpPr>
        <p:spPr>
          <a:xfrm>
            <a:off x="6094413" y="803275"/>
            <a:ext cx="4978400" cy="1454150"/>
          </a:xfrm>
        </p:spPr>
        <p:txBody>
          <a:bodyPr>
            <a:normAutofit fontScale="90000"/>
          </a:bodyPr>
          <a:lstStyle/>
          <a:p>
            <a:pPr eaLnBrk="1" hangingPunct="1"/>
            <a:r>
              <a:rPr lang="en-US" altLang="en-CH">
                <a:solidFill>
                  <a:srgbClr val="000000"/>
                </a:solidFill>
                <a:ea typeface="ＭＳ Ｐゴシック" panose="020B0600070205080204" pitchFamily="34" charset="-128"/>
              </a:rPr>
              <a:t>UN Competency Framework</a:t>
            </a:r>
          </a:p>
        </p:txBody>
      </p:sp>
      <p:sp>
        <p:nvSpPr>
          <p:cNvPr id="23" name="Freeform 62">
            <a:extLst>
              <a:ext uri="{FF2B5EF4-FFF2-40B4-BE49-F238E27FC236}">
                <a16:creationId xmlns:a16="http://schemas.microsoft.com/office/drawing/2014/main" id="{33F39B03-2822-419B-060B-FA057276107C}"/>
              </a:ext>
            </a:extLst>
          </p:cNvPr>
          <p:cNvSpPr>
            <a:spLocks noGrp="1" noRot="1" noChangeAspect="1" noMove="1" noResize="1" noEditPoints="1" noAdjustHandles="1" noChangeArrowheads="1" noChangeShapeType="1" noTextEdit="1"/>
          </p:cNvSpPr>
          <p:nvPr/>
        </p:nvSpPr>
        <p:spPr>
          <a:xfrm>
            <a:off x="0" y="738188"/>
            <a:ext cx="5000625" cy="540067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图片 3">
            <a:extLst>
              <a:ext uri="{FF2B5EF4-FFF2-40B4-BE49-F238E27FC236}">
                <a16:creationId xmlns:a16="http://schemas.microsoft.com/office/drawing/2014/main" id="{FE38F47A-3455-9AED-6C3F-409CB7856ED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9536" r="11914"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5607" name="内容占位符 2">
            <a:extLst>
              <a:ext uri="{FF2B5EF4-FFF2-40B4-BE49-F238E27FC236}">
                <a16:creationId xmlns:a16="http://schemas.microsoft.com/office/drawing/2014/main" id="{AD8B1298-4FE4-8FBD-2081-61E3F7107520}"/>
              </a:ext>
            </a:extLst>
          </p:cNvPr>
          <p:cNvSpPr>
            <a:spLocks noGrp="1"/>
          </p:cNvSpPr>
          <p:nvPr>
            <p:ph idx="1"/>
          </p:nvPr>
        </p:nvSpPr>
        <p:spPr>
          <a:xfrm>
            <a:off x="6091238" y="2420938"/>
            <a:ext cx="4976812" cy="3640137"/>
          </a:xfrm>
        </p:spPr>
        <p:txBody>
          <a:bodyPr anchor="ctr"/>
          <a:lstStyle/>
          <a:p>
            <a:pPr marL="0" indent="0" eaLnBrk="1" hangingPunct="1">
              <a:buFont typeface="Arial" panose="020B0604020202020204" pitchFamily="34" charset="0"/>
              <a:buNone/>
            </a:pPr>
            <a:r>
              <a:rPr lang="en-US" altLang="en-US" sz="2000">
                <a:solidFill>
                  <a:srgbClr val="000000"/>
                </a:solidFill>
                <a:ea typeface="ＭＳ Ｐゴシック" panose="020B0600070205080204" pitchFamily="34" charset="-128"/>
              </a:rPr>
              <a:t>“</a:t>
            </a:r>
            <a:r>
              <a:rPr lang="en-US" altLang="en-CH" sz="2000">
                <a:solidFill>
                  <a:srgbClr val="000000"/>
                </a:solidFill>
                <a:ea typeface="ＭＳ Ｐゴシック" panose="020B0600070205080204" pitchFamily="34" charset="-128"/>
              </a:rPr>
              <a:t>It is my hope that competencies will provide us with shared language for talking, in concrete terms, about high performance and managerial excellence. I believe that a shared view of the standards we are striving to achieve will assist us in our continuing efforts to prepare the Organization to meet the challenges of the 21st century.</a:t>
            </a:r>
            <a:r>
              <a:rPr lang="en-US" altLang="en-US" sz="2000">
                <a:solidFill>
                  <a:srgbClr val="000000"/>
                </a:solidFill>
                <a:ea typeface="ＭＳ Ｐゴシック" panose="020B0600070205080204" pitchFamily="34" charset="-128"/>
              </a:rPr>
              <a:t>”</a:t>
            </a:r>
            <a:r>
              <a:rPr lang="en-US" altLang="en-CH" sz="2000">
                <a:solidFill>
                  <a:srgbClr val="000000"/>
                </a:solidFill>
                <a:ea typeface="ＭＳ Ｐゴシック" panose="020B0600070205080204" pitchFamily="34" charset="-128"/>
              </a:rPr>
              <a:t> </a:t>
            </a:r>
          </a:p>
          <a:p>
            <a:pPr marL="0" indent="0" eaLnBrk="1" hangingPunct="1">
              <a:buFont typeface="Arial" panose="020B0604020202020204" pitchFamily="34" charset="0"/>
              <a:buNone/>
            </a:pPr>
            <a:r>
              <a:rPr lang="en-US" altLang="en-CH" sz="2000">
                <a:solidFill>
                  <a:srgbClr val="000000"/>
                </a:solidFill>
                <a:ea typeface="ＭＳ Ｐゴシック" panose="020B0600070205080204" pitchFamily="34" charset="-128"/>
              </a:rPr>
              <a:t>                                                                                                                         ---Kofi Annan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4000"/>
              <a:t>TALENT FOR PEOPLE</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flipH="1">
            <a:off x="957430" y="2311437"/>
            <a:ext cx="11118719" cy="3684588"/>
          </a:xfrm>
        </p:spPr>
        <p:txBody>
          <a:bodyPr>
            <a:normAutofit/>
          </a:bodyPr>
          <a:lstStyle/>
          <a:p>
            <a:r>
              <a:rPr lang="en-US" sz="2000"/>
              <a:t>Career Coaching for Young Professional and Mid-Senior in Career Transitions </a:t>
            </a:r>
            <a:r>
              <a:rPr lang="en-US"/>
              <a:t>(individual, group)</a:t>
            </a:r>
            <a:endParaRPr lang="en-US" sz="2000"/>
          </a:p>
          <a:p>
            <a:r>
              <a:rPr lang="en-US"/>
              <a:t>Career Coaching Career talks, workshops, seminars</a:t>
            </a:r>
          </a:p>
          <a:p>
            <a:r>
              <a:rPr lang="en-US" sz="2000"/>
              <a:t>Group Coaching </a:t>
            </a:r>
            <a:r>
              <a:rPr lang="en-US"/>
              <a:t>(Action Learning, Peer to Peer Coaching) </a:t>
            </a:r>
          </a:p>
          <a:p>
            <a:r>
              <a:rPr lang="en-US"/>
              <a:t>CV and motivation letter writing</a:t>
            </a:r>
          </a:p>
          <a:p>
            <a:r>
              <a:rPr lang="en-US"/>
              <a:t>Competency assessments and Job market analysis, Networking and personal branding  </a:t>
            </a:r>
          </a:p>
          <a:p>
            <a:r>
              <a:rPr lang="en-US" sz="2000"/>
              <a:t>Career Counselling </a:t>
            </a:r>
          </a:p>
          <a:p>
            <a:r>
              <a:rPr lang="en-US"/>
              <a:t>ICF Certified – Individual and Team Coaching </a:t>
            </a:r>
            <a:endParaRPr lang="en-US" sz="2000"/>
          </a:p>
        </p:txBody>
      </p:sp>
      <p:sp>
        <p:nvSpPr>
          <p:cNvPr id="3" name="Content Placeholder 3">
            <a:extLst>
              <a:ext uri="{FF2B5EF4-FFF2-40B4-BE49-F238E27FC236}">
                <a16:creationId xmlns:a16="http://schemas.microsoft.com/office/drawing/2014/main" id="{634BA001-5F8B-F286-4A93-D2686EAD9F07}"/>
              </a:ext>
            </a:extLst>
          </p:cNvPr>
          <p:cNvSpPr txBox="1">
            <a:spLocks/>
          </p:cNvSpPr>
          <p:nvPr/>
        </p:nvSpPr>
        <p:spPr>
          <a:xfrm>
            <a:off x="7118873" y="2614445"/>
            <a:ext cx="4549775"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79271824"/>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{BFDC1A34-A34C-40C9-8AB9-156FE5462252}tf89338750_win32</Template>
  <TotalTime>186</TotalTime>
  <Words>452</Words>
  <Application>Microsoft Macintosh PowerPoint</Application>
  <PresentationFormat>Widescreen</PresentationFormat>
  <Paragraphs>69</Paragraphs>
  <Slides>12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Arial</vt:lpstr>
      <vt:lpstr>Calibri</vt:lpstr>
      <vt:lpstr>Century Gothic</vt:lpstr>
      <vt:lpstr>DINOT-Bold</vt:lpstr>
      <vt:lpstr>Edwardian Script ITC</vt:lpstr>
      <vt:lpstr>Univers</vt:lpstr>
      <vt:lpstr>Wingdings</vt:lpstr>
      <vt:lpstr>阿里巴巴普惠体 B</vt:lpstr>
      <vt:lpstr>阿里巴巴普惠体 R</vt:lpstr>
      <vt:lpstr>GradientUnivers</vt:lpstr>
      <vt:lpstr>International Organizations market &amp; secrets</vt:lpstr>
      <vt:lpstr>PowerPoint Presentation</vt:lpstr>
      <vt:lpstr>The UN system</vt:lpstr>
      <vt:lpstr>UN 2030 Agenda for Sustainable Development</vt:lpstr>
      <vt:lpstr>PowerPoint Presentation</vt:lpstr>
      <vt:lpstr>PowerPoint Presentation</vt:lpstr>
      <vt:lpstr>Career Mapping</vt:lpstr>
      <vt:lpstr>UN Competency Framework</vt:lpstr>
      <vt:lpstr>TALENT FOR PEOPLE</vt:lpstr>
      <vt:lpstr>PowerPoint Presentation</vt:lpstr>
      <vt:lpstr>PowerPoint Presentation</vt:lpstr>
      <vt:lpstr>Talentum Consulting Unlock  Organizations and People’s Talent Want to prepare your Talent Development Plan?  contact@talentum-consulting.net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Talentum - consulting</dc:title>
  <dc:creator>Manuela Morelli</dc:creator>
  <cp:lastModifiedBy>Manuela Morelli</cp:lastModifiedBy>
  <cp:revision>13</cp:revision>
  <dcterms:created xsi:type="dcterms:W3CDTF">2023-05-01T07:44:50Z</dcterms:created>
  <dcterms:modified xsi:type="dcterms:W3CDTF">2023-05-16T13:32:35Z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